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4" r:id="rId5"/>
    <p:sldId id="260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61" r:id="rId16"/>
    <p:sldId id="271" r:id="rId17"/>
    <p:sldId id="277" r:id="rId18"/>
    <p:sldId id="289" r:id="rId19"/>
    <p:sldId id="290" r:id="rId20"/>
    <p:sldId id="26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26893-94FC-4237-8D14-7FD2DEF18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D84D00-464C-467F-972F-6E39D1414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96545-84AE-4ECC-B6E2-787E0324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A03477-FD25-45A1-82C4-14D026D3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2C3482-059C-40B9-91E3-386106338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7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36102-CD94-44A7-9784-5BFD54AD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B2CDF5-10BB-43C7-A8CB-C0091A05C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9A3DB0-D75E-495B-964D-0C0F0D76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6739B-669E-4C54-BF69-81F46659E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6EC654-1FAF-42D1-9B04-B5A0AF5E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48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99613FB-EF6C-4189-8886-5F6D7B7F7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124A38-0EF5-46D5-8D7C-04D2B5914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B8CD3C-3C1B-4B11-96F8-BB68C37C2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2C8A1-D6C2-4CB8-9FAD-620080EC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770996-98A0-4F45-BCC9-6F0A7CB3B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9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7CD84-4AC4-4264-AEA3-392261F7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587B3A-4B53-44CD-A5B9-D2AB73033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23695A-B1AB-4316-BA8B-D772FF62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4674B-7AB7-4695-9893-030758C9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B57DC-F3BE-48C7-BA8D-81630C45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59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FD514-2588-464B-80D0-F054D19F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11ECEB-EC76-4E95-B9B9-194DDB0D6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C21E1-8C95-48D2-A944-C118B2F3B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DEE0DD-10A2-440D-A5DA-C1B9D7CE7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314BB-16E6-40D9-9482-011C8546E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27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7FFC7-2EA2-4089-A14D-B1B10BCB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EE2A2-5105-4B51-AE59-DA2E5A0AEB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4385C6-6216-42B9-A9FC-13AA94233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1373DC-C2BB-4524-BF89-4E8DD73A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9B05F3-B997-4353-8B83-E68E7657E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D46A77-8B1A-4FD6-8289-0884074E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56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DEA20-AC59-4167-932C-C7E2C73D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08BDA3-C2B1-41CC-8688-22E3BB0F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AD34465-24C0-4E19-9D7B-A0180A1C5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C915B1-E947-4C0A-A42F-E4A82E3FD6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9D81B6-E8DE-4553-B865-10D21ED34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DE1CA9-02C6-45C7-B77E-66AB9BCD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25519E6-FA0B-4744-8C6A-CF739618C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DEC1CA-134E-401B-ADF7-527C89E7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18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0FC8F-2E46-45D1-AD41-6426853E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4E7227-BA1B-4F34-86CC-3703AB5E7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30712E-500F-43FF-BDC6-45ED187E2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7C67C2-3416-4061-8047-0BE2EC05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41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806EE8-42B4-46E0-AFF6-26E33B30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6C6C1BC-6A4B-4B1B-B943-A132D58F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E78208-809C-4F11-B432-9D12BE69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202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438AB-C3F6-433B-BD31-5B660142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562130-A801-4F29-AFDA-CCA189737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31F064-86F8-466A-84CB-6E458650E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56A9D8-92FB-4A2C-9DAC-43C56C2BD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5AA61B-CBC4-4584-AE7C-BFAD0D39B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8C84F1-59F9-4B7E-8696-D133A606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79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5CECC-5390-4D23-A39B-6F5B64356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D139DDD-DE81-4C41-81F7-7BB0A3076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C84925-9F14-4D6B-9C1A-C2E4DC64B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AF2B5F-CF8E-4813-9A29-5B2DA3A3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2D25B1-0EB5-4B52-A6F5-E414EBB0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20D6F1-FA84-48BE-A9CB-2ABF9A51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51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024E8CC-F5AD-4C13-A7CD-DE37DC39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D83F8-1F89-4AE7-A299-6BA4B4144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45218C-EE1C-44C5-A7E9-4BE34E15D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8A758-B07A-48DF-8440-A1618CDE470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281F51-BE65-48D9-A231-F512599FA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34B9C-3528-4AC2-BC62-E7D6FF1E6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2A666-8769-4AFF-83F7-B60B2FA04D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9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12332B6F-320D-4201-A1FB-94FEDFFB33DE}"/>
              </a:ext>
            </a:extLst>
          </p:cNvPr>
          <p:cNvGrpSpPr/>
          <p:nvPr/>
        </p:nvGrpSpPr>
        <p:grpSpPr>
          <a:xfrm>
            <a:off x="3771590" y="1360671"/>
            <a:ext cx="4648820" cy="4089698"/>
            <a:chOff x="3771590" y="1126179"/>
            <a:chExt cx="4648820" cy="4089698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700E657-019F-41C6-9600-D572514FF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97" t="11597" r="50331" b="10081"/>
            <a:stretch/>
          </p:blipFill>
          <p:spPr>
            <a:xfrm>
              <a:off x="3771590" y="1223025"/>
              <a:ext cx="4648820" cy="399285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20C910D-787E-4C03-B686-3EAA88453546}"/>
                </a:ext>
              </a:extLst>
            </p:cNvPr>
            <p:cNvSpPr txBox="1"/>
            <p:nvPr/>
          </p:nvSpPr>
          <p:spPr>
            <a:xfrm>
              <a:off x="5219672" y="1126179"/>
              <a:ext cx="1028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72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EE4CD15-2C99-45A3-B6B9-A67FB1695ECF}"/>
                </a:ext>
              </a:extLst>
            </p:cNvPr>
            <p:cNvSpPr txBox="1"/>
            <p:nvPr/>
          </p:nvSpPr>
          <p:spPr>
            <a:xfrm>
              <a:off x="5219331" y="2323480"/>
              <a:ext cx="1028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72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0439C21-EA5E-F646-9A77-68F7DD9308EB}"/>
              </a:ext>
            </a:extLst>
          </p:cNvPr>
          <p:cNvSpPr txBox="1"/>
          <p:nvPr/>
        </p:nvSpPr>
        <p:spPr>
          <a:xfrm>
            <a:off x="4601292" y="2259296"/>
            <a:ext cx="52099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Magic</a:t>
            </a:r>
          </a:p>
          <a:p>
            <a:r>
              <a:rPr lang="en-US" altLang="zh-CN" sz="7200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Note</a:t>
            </a:r>
            <a:endParaRPr lang="zh-CN" altLang="en-US" sz="7200" i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DEEB75-5857-65AD-6004-D7F447CF6BA9}"/>
              </a:ext>
            </a:extLst>
          </p:cNvPr>
          <p:cNvSpPr txBox="1"/>
          <p:nvPr/>
        </p:nvSpPr>
        <p:spPr>
          <a:xfrm>
            <a:off x="2303362" y="5278056"/>
            <a:ext cx="312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成员： 易杰     张弘毅 </a:t>
            </a:r>
            <a:endParaRPr lang="en-US" altLang="zh-CN" dirty="0"/>
          </a:p>
          <a:p>
            <a:r>
              <a:rPr lang="en-US" altLang="zh-CN" dirty="0"/>
              <a:t>                  </a:t>
            </a:r>
            <a:r>
              <a:rPr lang="zh-CN" altLang="en-US" dirty="0"/>
              <a:t>刘志峰  慈恩</a:t>
            </a:r>
          </a:p>
        </p:txBody>
      </p:sp>
    </p:spTree>
    <p:extLst>
      <p:ext uri="{BB962C8B-B14F-4D97-AF65-F5344CB8AC3E}">
        <p14:creationId xmlns:p14="http://schemas.microsoft.com/office/powerpoint/2010/main" val="20112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59D1BC-A16E-4E02-BA54-A71F25CDA938}"/>
              </a:ext>
            </a:extLst>
          </p:cNvPr>
          <p:cNvSpPr txBox="1"/>
          <p:nvPr/>
        </p:nvSpPr>
        <p:spPr>
          <a:xfrm>
            <a:off x="1240270" y="49142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817E4-CE8C-4ADA-B04A-991785964FBA}"/>
              </a:ext>
            </a:extLst>
          </p:cNvPr>
          <p:cNvSpPr txBox="1"/>
          <p:nvPr/>
        </p:nvSpPr>
        <p:spPr>
          <a:xfrm>
            <a:off x="5503101" y="722257"/>
            <a:ext cx="269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特色功能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258089-4D50-428F-B9A9-AC4D3B8D2E7D}"/>
              </a:ext>
            </a:extLst>
          </p:cNvPr>
          <p:cNvSpPr txBox="1"/>
          <p:nvPr/>
        </p:nvSpPr>
        <p:spPr>
          <a:xfrm>
            <a:off x="3835401" y="1233100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0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分段：对用户选中的长文本进行分段</a:t>
            </a:r>
          </a:p>
        </p:txBody>
      </p:sp>
      <p:pic>
        <p:nvPicPr>
          <p:cNvPr id="9" name="Picture" title="fig:">
            <a:extLst>
              <a:ext uri="{FF2B5EF4-FFF2-40B4-BE49-F238E27FC236}">
                <a16:creationId xmlns:a16="http://schemas.microsoft.com/office/drawing/2014/main" id="{C15911F4-31D6-4588-A9EA-D7327A3830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76966" y="1743943"/>
            <a:ext cx="8238067" cy="46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97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59D1BC-A16E-4E02-BA54-A71F25CDA938}"/>
              </a:ext>
            </a:extLst>
          </p:cNvPr>
          <p:cNvSpPr txBox="1"/>
          <p:nvPr/>
        </p:nvSpPr>
        <p:spPr>
          <a:xfrm>
            <a:off x="1240270" y="49142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817E4-CE8C-4ADA-B04A-991785964FBA}"/>
              </a:ext>
            </a:extLst>
          </p:cNvPr>
          <p:cNvSpPr txBox="1"/>
          <p:nvPr/>
        </p:nvSpPr>
        <p:spPr>
          <a:xfrm>
            <a:off x="5503101" y="722257"/>
            <a:ext cx="269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特色功能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258089-4D50-428F-B9A9-AC4D3B8D2E7D}"/>
              </a:ext>
            </a:extLst>
          </p:cNvPr>
          <p:cNvSpPr txBox="1"/>
          <p:nvPr/>
        </p:nvSpPr>
        <p:spPr>
          <a:xfrm>
            <a:off x="3699934" y="1233100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0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生成表格：按照用户选中内容生成表格</a:t>
            </a:r>
          </a:p>
        </p:txBody>
      </p:sp>
      <p:pic>
        <p:nvPicPr>
          <p:cNvPr id="10" name="Picture" title="fig:">
            <a:extLst>
              <a:ext uri="{FF2B5EF4-FFF2-40B4-BE49-F238E27FC236}">
                <a16:creationId xmlns:a16="http://schemas.microsoft.com/office/drawing/2014/main" id="{0F270A3A-9B93-4CA4-822C-631D1B3702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112433" y="1743943"/>
            <a:ext cx="7967134" cy="465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0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59D1BC-A16E-4E02-BA54-A71F25CDA938}"/>
              </a:ext>
            </a:extLst>
          </p:cNvPr>
          <p:cNvSpPr txBox="1"/>
          <p:nvPr/>
        </p:nvSpPr>
        <p:spPr>
          <a:xfrm>
            <a:off x="1240270" y="49142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817E4-CE8C-4ADA-B04A-991785964FBA}"/>
              </a:ext>
            </a:extLst>
          </p:cNvPr>
          <p:cNvSpPr txBox="1"/>
          <p:nvPr/>
        </p:nvSpPr>
        <p:spPr>
          <a:xfrm>
            <a:off x="5503101" y="722257"/>
            <a:ext cx="269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特色功能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258089-4D50-428F-B9A9-AC4D3B8D2E7D}"/>
              </a:ext>
            </a:extLst>
          </p:cNvPr>
          <p:cNvSpPr txBox="1"/>
          <p:nvPr/>
        </p:nvSpPr>
        <p:spPr>
          <a:xfrm>
            <a:off x="3699934" y="1233100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0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生成流程图：根据用户选中文本生成流程图</a:t>
            </a:r>
          </a:p>
        </p:txBody>
      </p:sp>
      <p:pic>
        <p:nvPicPr>
          <p:cNvPr id="9" name="Picture" title="fig:">
            <a:extLst>
              <a:ext uri="{FF2B5EF4-FFF2-40B4-BE49-F238E27FC236}">
                <a16:creationId xmlns:a16="http://schemas.microsoft.com/office/drawing/2014/main" id="{50304310-3AB0-486A-8205-64EF9DB892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955800" y="1822566"/>
            <a:ext cx="8280400" cy="4637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194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59D1BC-A16E-4E02-BA54-A71F25CDA938}"/>
              </a:ext>
            </a:extLst>
          </p:cNvPr>
          <p:cNvSpPr txBox="1"/>
          <p:nvPr/>
        </p:nvSpPr>
        <p:spPr>
          <a:xfrm>
            <a:off x="1240270" y="49142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817E4-CE8C-4ADA-B04A-991785964FBA}"/>
              </a:ext>
            </a:extLst>
          </p:cNvPr>
          <p:cNvSpPr txBox="1"/>
          <p:nvPr/>
        </p:nvSpPr>
        <p:spPr>
          <a:xfrm>
            <a:off x="5503101" y="722257"/>
            <a:ext cx="269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特色功能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258089-4D50-428F-B9A9-AC4D3B8D2E7D}"/>
              </a:ext>
            </a:extLst>
          </p:cNvPr>
          <p:cNvSpPr txBox="1"/>
          <p:nvPr/>
        </p:nvSpPr>
        <p:spPr>
          <a:xfrm>
            <a:off x="2065867" y="1272411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000"/>
              </a:spcAft>
            </a:pP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对话：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可以根据当前笔记内容跟用户进行对话，用户可以自由提问</a:t>
            </a:r>
          </a:p>
        </p:txBody>
      </p:sp>
      <p:pic>
        <p:nvPicPr>
          <p:cNvPr id="10" name="Picture" title="fig:">
            <a:extLst>
              <a:ext uri="{FF2B5EF4-FFF2-40B4-BE49-F238E27FC236}">
                <a16:creationId xmlns:a16="http://schemas.microsoft.com/office/drawing/2014/main" id="{7532040D-BF11-4CC7-8DDA-8B8CF9F002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751667" y="1822565"/>
            <a:ext cx="6951133" cy="464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86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59D1BC-A16E-4E02-BA54-A71F25CDA938}"/>
              </a:ext>
            </a:extLst>
          </p:cNvPr>
          <p:cNvSpPr txBox="1"/>
          <p:nvPr/>
        </p:nvSpPr>
        <p:spPr>
          <a:xfrm>
            <a:off x="1240270" y="49142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817E4-CE8C-4ADA-B04A-991785964FBA}"/>
              </a:ext>
            </a:extLst>
          </p:cNvPr>
          <p:cNvSpPr txBox="1"/>
          <p:nvPr/>
        </p:nvSpPr>
        <p:spPr>
          <a:xfrm>
            <a:off x="5503101" y="722257"/>
            <a:ext cx="269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特色功能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258089-4D50-428F-B9A9-AC4D3B8D2E7D}"/>
              </a:ext>
            </a:extLst>
          </p:cNvPr>
          <p:cNvSpPr txBox="1"/>
          <p:nvPr/>
        </p:nvSpPr>
        <p:spPr>
          <a:xfrm>
            <a:off x="528780" y="1302919"/>
            <a:ext cx="11396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0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导入笔记：用户可以导入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pdf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、视频和音频，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MagicNote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会将其转换为文字，用户可以选择添加到笔记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753AD6-9B72-46A8-A985-C664EAB1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524" y="1883581"/>
            <a:ext cx="9042850" cy="4542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421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1ECB788-1E69-4C82-A7B2-92415EFE425D}"/>
              </a:ext>
            </a:extLst>
          </p:cNvPr>
          <p:cNvGrpSpPr/>
          <p:nvPr/>
        </p:nvGrpSpPr>
        <p:grpSpPr>
          <a:xfrm>
            <a:off x="3496796" y="2066595"/>
            <a:ext cx="5198409" cy="2724810"/>
            <a:chOff x="3496796" y="1990583"/>
            <a:chExt cx="5198409" cy="2724810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4AB731F-8BC9-4090-87D0-D40A5F7F2CCE}"/>
                </a:ext>
              </a:extLst>
            </p:cNvPr>
            <p:cNvGrpSpPr/>
            <p:nvPr/>
          </p:nvGrpSpPr>
          <p:grpSpPr>
            <a:xfrm>
              <a:off x="5185490" y="1990583"/>
              <a:ext cx="1666220" cy="1460222"/>
              <a:chOff x="5374615" y="2451808"/>
              <a:chExt cx="1287969" cy="112873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7B8E321-1471-400C-8783-8D40381EF283}"/>
                  </a:ext>
                </a:extLst>
              </p:cNvPr>
              <p:cNvSpPr/>
              <p:nvPr/>
            </p:nvSpPr>
            <p:spPr>
              <a:xfrm>
                <a:off x="5515376" y="2451808"/>
                <a:ext cx="1033342" cy="1033342"/>
              </a:xfrm>
              <a:prstGeom prst="ellipse">
                <a:avLst/>
              </a:prstGeom>
              <a:solidFill>
                <a:srgbClr val="B4C2C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srgbClr val="6BC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">
                <a:extLst>
                  <a:ext uri="{FF2B5EF4-FFF2-40B4-BE49-F238E27FC236}">
                    <a16:creationId xmlns:a16="http://schemas.microsoft.com/office/drawing/2014/main" id="{F14D72DB-3FB5-4846-A938-4645042FE0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1509" y="2641333"/>
                <a:ext cx="1261075" cy="642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DC77B449-000D-4CA8-B023-B20560C9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4615" y="2942332"/>
                <a:ext cx="1261076" cy="638212"/>
              </a:xfrm>
              <a:custGeom>
                <a:avLst/>
                <a:gdLst>
                  <a:gd name="T0" fmla="*/ 1549562246 w 3963"/>
                  <a:gd name="T1" fmla="*/ 0 h 1997"/>
                  <a:gd name="T2" fmla="*/ 1549562246 w 3963"/>
                  <a:gd name="T3" fmla="*/ 6310189 h 1997"/>
                  <a:gd name="T4" fmla="*/ 774976531 w 3963"/>
                  <a:gd name="T5" fmla="*/ 787596152 h 1997"/>
                  <a:gd name="T6" fmla="*/ 0 w 3963"/>
                  <a:gd name="T7" fmla="*/ 6310189 h 19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38100" cap="flat" cmpd="sng">
                <a:solidFill>
                  <a:srgbClr val="B4C2C5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170DD44-A2C9-4534-8BF2-1C07CAD5B156}"/>
                </a:ext>
              </a:extLst>
            </p:cNvPr>
            <p:cNvSpPr txBox="1"/>
            <p:nvPr/>
          </p:nvSpPr>
          <p:spPr>
            <a:xfrm>
              <a:off x="3496796" y="3572383"/>
              <a:ext cx="51984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800" spc="6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技术路线和创新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01980E8-EEBB-45D3-8050-6ACCC2F781F6}"/>
                </a:ext>
              </a:extLst>
            </p:cNvPr>
            <p:cNvSpPr/>
            <p:nvPr/>
          </p:nvSpPr>
          <p:spPr>
            <a:xfrm>
              <a:off x="6013466" y="4315283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zh-CN" altLang="en-US" sz="20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957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2B3FAF1-2054-4BC6-B7FD-7B1E7F89F7CA}"/>
              </a:ext>
            </a:extLst>
          </p:cNvPr>
          <p:cNvSpPr txBox="1"/>
          <p:nvPr/>
        </p:nvSpPr>
        <p:spPr>
          <a:xfrm>
            <a:off x="1153840" y="404156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9335B73-F40F-40F7-90B6-78A0EFE6EDF9}"/>
              </a:ext>
            </a:extLst>
          </p:cNvPr>
          <p:cNvGrpSpPr/>
          <p:nvPr/>
        </p:nvGrpSpPr>
        <p:grpSpPr>
          <a:xfrm>
            <a:off x="588181" y="1452457"/>
            <a:ext cx="10209685" cy="4605860"/>
            <a:chOff x="611174" y="1612111"/>
            <a:chExt cx="10209685" cy="4605860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BCA2D06-4009-4C93-9CCC-2641EEBE1492}"/>
                </a:ext>
              </a:extLst>
            </p:cNvPr>
            <p:cNvGrpSpPr/>
            <p:nvPr/>
          </p:nvGrpSpPr>
          <p:grpSpPr>
            <a:xfrm>
              <a:off x="4049486" y="1851342"/>
              <a:ext cx="4093028" cy="3931990"/>
              <a:chOff x="2810020" y="2492896"/>
              <a:chExt cx="3523960" cy="3385312"/>
            </a:xfrm>
          </p:grpSpPr>
          <p:grpSp>
            <p:nvGrpSpPr>
              <p:cNvPr id="25" name="그룹 7">
                <a:extLst>
                  <a:ext uri="{FF2B5EF4-FFF2-40B4-BE49-F238E27FC236}">
                    <a16:creationId xmlns:a16="http://schemas.microsoft.com/office/drawing/2014/main" id="{BD8BFC9B-5030-4827-A8AD-92BC535F533A}"/>
                  </a:ext>
                </a:extLst>
              </p:cNvPr>
              <p:cNvGrpSpPr/>
              <p:nvPr/>
            </p:nvGrpSpPr>
            <p:grpSpPr>
              <a:xfrm>
                <a:off x="3190876" y="2786215"/>
                <a:ext cx="2762250" cy="2762250"/>
                <a:chOff x="3190876" y="2786215"/>
                <a:chExt cx="2762250" cy="2762250"/>
              </a:xfrm>
            </p:grpSpPr>
            <p:grpSp>
              <p:nvGrpSpPr>
                <p:cNvPr id="38" name="그룹 31">
                  <a:extLst>
                    <a:ext uri="{FF2B5EF4-FFF2-40B4-BE49-F238E27FC236}">
                      <a16:creationId xmlns:a16="http://schemas.microsoft.com/office/drawing/2014/main" id="{5BF808A9-7EC3-4EFD-AA79-FB704D81500C}"/>
                    </a:ext>
                  </a:extLst>
                </p:cNvPr>
                <p:cNvGrpSpPr/>
                <p:nvPr/>
              </p:nvGrpSpPr>
              <p:grpSpPr>
                <a:xfrm>
                  <a:off x="3190876" y="2786215"/>
                  <a:ext cx="2762250" cy="2762250"/>
                  <a:chOff x="3045126" y="2757788"/>
                  <a:chExt cx="3053750" cy="3053750"/>
                </a:xfrm>
              </p:grpSpPr>
              <p:sp>
                <p:nvSpPr>
                  <p:cNvPr id="50" name="Freeform 5">
                    <a:extLst>
                      <a:ext uri="{FF2B5EF4-FFF2-40B4-BE49-F238E27FC236}">
                        <a16:creationId xmlns:a16="http://schemas.microsoft.com/office/drawing/2014/main" id="{DA0CA509-D80B-493E-B2E4-C2EBE9B2EB4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5126" y="4282881"/>
                    <a:ext cx="1525093" cy="1528657"/>
                  </a:xfrm>
                  <a:custGeom>
                    <a:avLst/>
                    <a:gdLst>
                      <a:gd name="T0" fmla="*/ 856 w 856"/>
                      <a:gd name="T1" fmla="*/ 546 h 858"/>
                      <a:gd name="T2" fmla="*/ 800 w 856"/>
                      <a:gd name="T3" fmla="*/ 542 h 858"/>
                      <a:gd name="T4" fmla="*/ 746 w 856"/>
                      <a:gd name="T5" fmla="*/ 534 h 858"/>
                      <a:gd name="T6" fmla="*/ 694 w 856"/>
                      <a:gd name="T7" fmla="*/ 520 h 858"/>
                      <a:gd name="T8" fmla="*/ 644 w 856"/>
                      <a:gd name="T9" fmla="*/ 502 h 858"/>
                      <a:gd name="T10" fmla="*/ 596 w 856"/>
                      <a:gd name="T11" fmla="*/ 480 h 858"/>
                      <a:gd name="T12" fmla="*/ 552 w 856"/>
                      <a:gd name="T13" fmla="*/ 452 h 858"/>
                      <a:gd name="T14" fmla="*/ 510 w 856"/>
                      <a:gd name="T15" fmla="*/ 420 h 858"/>
                      <a:gd name="T16" fmla="*/ 472 w 856"/>
                      <a:gd name="T17" fmla="*/ 386 h 858"/>
                      <a:gd name="T18" fmla="*/ 436 w 856"/>
                      <a:gd name="T19" fmla="*/ 346 h 858"/>
                      <a:gd name="T20" fmla="*/ 404 w 856"/>
                      <a:gd name="T21" fmla="*/ 306 h 858"/>
                      <a:gd name="T22" fmla="*/ 378 w 856"/>
                      <a:gd name="T23" fmla="*/ 260 h 858"/>
                      <a:gd name="T24" fmla="*/ 354 w 856"/>
                      <a:gd name="T25" fmla="*/ 212 h 858"/>
                      <a:gd name="T26" fmla="*/ 336 w 856"/>
                      <a:gd name="T27" fmla="*/ 162 h 858"/>
                      <a:gd name="T28" fmla="*/ 322 w 856"/>
                      <a:gd name="T29" fmla="*/ 110 h 858"/>
                      <a:gd name="T30" fmla="*/ 314 w 856"/>
                      <a:gd name="T31" fmla="*/ 56 h 858"/>
                      <a:gd name="T32" fmla="*/ 312 w 856"/>
                      <a:gd name="T33" fmla="*/ 0 h 858"/>
                      <a:gd name="T34" fmla="*/ 0 w 856"/>
                      <a:gd name="T35" fmla="*/ 0 h 858"/>
                      <a:gd name="T36" fmla="*/ 2 w 856"/>
                      <a:gd name="T37" fmla="*/ 80 h 858"/>
                      <a:gd name="T38" fmla="*/ 14 w 856"/>
                      <a:gd name="T39" fmla="*/ 158 h 858"/>
                      <a:gd name="T40" fmla="*/ 30 w 856"/>
                      <a:gd name="T41" fmla="*/ 232 h 858"/>
                      <a:gd name="T42" fmla="*/ 54 w 856"/>
                      <a:gd name="T43" fmla="*/ 306 h 858"/>
                      <a:gd name="T44" fmla="*/ 84 w 856"/>
                      <a:gd name="T45" fmla="*/ 374 h 858"/>
                      <a:gd name="T46" fmla="*/ 120 w 856"/>
                      <a:gd name="T47" fmla="*/ 440 h 858"/>
                      <a:gd name="T48" fmla="*/ 162 w 856"/>
                      <a:gd name="T49" fmla="*/ 504 h 858"/>
                      <a:gd name="T50" fmla="*/ 208 w 856"/>
                      <a:gd name="T51" fmla="*/ 562 h 858"/>
                      <a:gd name="T52" fmla="*/ 174 w 856"/>
                      <a:gd name="T53" fmla="*/ 692 h 858"/>
                      <a:gd name="T54" fmla="*/ 304 w 856"/>
                      <a:gd name="T55" fmla="*/ 656 h 858"/>
                      <a:gd name="T56" fmla="*/ 332 w 856"/>
                      <a:gd name="T57" fmla="*/ 680 h 858"/>
                      <a:gd name="T58" fmla="*/ 392 w 856"/>
                      <a:gd name="T59" fmla="*/ 722 h 858"/>
                      <a:gd name="T60" fmla="*/ 456 w 856"/>
                      <a:gd name="T61" fmla="*/ 758 h 858"/>
                      <a:gd name="T62" fmla="*/ 522 w 856"/>
                      <a:gd name="T63" fmla="*/ 790 h 858"/>
                      <a:gd name="T64" fmla="*/ 592 w 856"/>
                      <a:gd name="T65" fmla="*/ 816 h 858"/>
                      <a:gd name="T66" fmla="*/ 666 w 856"/>
                      <a:gd name="T67" fmla="*/ 836 h 858"/>
                      <a:gd name="T68" fmla="*/ 740 w 856"/>
                      <a:gd name="T69" fmla="*/ 850 h 858"/>
                      <a:gd name="T70" fmla="*/ 818 w 856"/>
                      <a:gd name="T71" fmla="*/ 856 h 858"/>
                      <a:gd name="T72" fmla="*/ 856 w 856"/>
                      <a:gd name="T73" fmla="*/ 546 h 8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56" h="858">
                        <a:moveTo>
                          <a:pt x="856" y="546"/>
                        </a:moveTo>
                        <a:lnTo>
                          <a:pt x="856" y="546"/>
                        </a:lnTo>
                        <a:lnTo>
                          <a:pt x="828" y="544"/>
                        </a:lnTo>
                        <a:lnTo>
                          <a:pt x="800" y="542"/>
                        </a:lnTo>
                        <a:lnTo>
                          <a:pt x="774" y="538"/>
                        </a:lnTo>
                        <a:lnTo>
                          <a:pt x="746" y="534"/>
                        </a:lnTo>
                        <a:lnTo>
                          <a:pt x="720" y="528"/>
                        </a:lnTo>
                        <a:lnTo>
                          <a:pt x="694" y="520"/>
                        </a:lnTo>
                        <a:lnTo>
                          <a:pt x="670" y="512"/>
                        </a:lnTo>
                        <a:lnTo>
                          <a:pt x="644" y="502"/>
                        </a:lnTo>
                        <a:lnTo>
                          <a:pt x="620" y="492"/>
                        </a:lnTo>
                        <a:lnTo>
                          <a:pt x="596" y="480"/>
                        </a:lnTo>
                        <a:lnTo>
                          <a:pt x="574" y="466"/>
                        </a:lnTo>
                        <a:lnTo>
                          <a:pt x="552" y="452"/>
                        </a:lnTo>
                        <a:lnTo>
                          <a:pt x="530" y="436"/>
                        </a:lnTo>
                        <a:lnTo>
                          <a:pt x="510" y="420"/>
                        </a:lnTo>
                        <a:lnTo>
                          <a:pt x="490" y="404"/>
                        </a:lnTo>
                        <a:lnTo>
                          <a:pt x="472" y="386"/>
                        </a:lnTo>
                        <a:lnTo>
                          <a:pt x="454" y="366"/>
                        </a:lnTo>
                        <a:lnTo>
                          <a:pt x="436" y="346"/>
                        </a:lnTo>
                        <a:lnTo>
                          <a:pt x="420" y="326"/>
                        </a:lnTo>
                        <a:lnTo>
                          <a:pt x="404" y="306"/>
                        </a:lnTo>
                        <a:lnTo>
                          <a:pt x="390" y="282"/>
                        </a:lnTo>
                        <a:lnTo>
                          <a:pt x="378" y="260"/>
                        </a:lnTo>
                        <a:lnTo>
                          <a:pt x="366" y="236"/>
                        </a:lnTo>
                        <a:lnTo>
                          <a:pt x="354" y="212"/>
                        </a:lnTo>
                        <a:lnTo>
                          <a:pt x="344" y="188"/>
                        </a:lnTo>
                        <a:lnTo>
                          <a:pt x="336" y="162"/>
                        </a:lnTo>
                        <a:lnTo>
                          <a:pt x="328" y="136"/>
                        </a:lnTo>
                        <a:lnTo>
                          <a:pt x="322" y="110"/>
                        </a:lnTo>
                        <a:lnTo>
                          <a:pt x="318" y="84"/>
                        </a:lnTo>
                        <a:lnTo>
                          <a:pt x="314" y="56"/>
                        </a:lnTo>
                        <a:lnTo>
                          <a:pt x="312" y="28"/>
                        </a:lnTo>
                        <a:lnTo>
                          <a:pt x="312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40"/>
                        </a:lnTo>
                        <a:lnTo>
                          <a:pt x="2" y="80"/>
                        </a:lnTo>
                        <a:lnTo>
                          <a:pt x="8" y="120"/>
                        </a:lnTo>
                        <a:lnTo>
                          <a:pt x="14" y="158"/>
                        </a:lnTo>
                        <a:lnTo>
                          <a:pt x="22" y="196"/>
                        </a:lnTo>
                        <a:lnTo>
                          <a:pt x="30" y="232"/>
                        </a:lnTo>
                        <a:lnTo>
                          <a:pt x="42" y="270"/>
                        </a:lnTo>
                        <a:lnTo>
                          <a:pt x="54" y="306"/>
                        </a:lnTo>
                        <a:lnTo>
                          <a:pt x="70" y="340"/>
                        </a:lnTo>
                        <a:lnTo>
                          <a:pt x="84" y="374"/>
                        </a:lnTo>
                        <a:lnTo>
                          <a:pt x="102" y="408"/>
                        </a:lnTo>
                        <a:lnTo>
                          <a:pt x="120" y="440"/>
                        </a:lnTo>
                        <a:lnTo>
                          <a:pt x="140" y="472"/>
                        </a:lnTo>
                        <a:lnTo>
                          <a:pt x="162" y="504"/>
                        </a:lnTo>
                        <a:lnTo>
                          <a:pt x="184" y="534"/>
                        </a:lnTo>
                        <a:lnTo>
                          <a:pt x="208" y="562"/>
                        </a:lnTo>
                        <a:lnTo>
                          <a:pt x="192" y="622"/>
                        </a:lnTo>
                        <a:lnTo>
                          <a:pt x="174" y="692"/>
                        </a:lnTo>
                        <a:lnTo>
                          <a:pt x="244" y="672"/>
                        </a:lnTo>
                        <a:lnTo>
                          <a:pt x="304" y="656"/>
                        </a:lnTo>
                        <a:lnTo>
                          <a:pt x="304" y="656"/>
                        </a:lnTo>
                        <a:lnTo>
                          <a:pt x="332" y="680"/>
                        </a:lnTo>
                        <a:lnTo>
                          <a:pt x="362" y="700"/>
                        </a:lnTo>
                        <a:lnTo>
                          <a:pt x="392" y="722"/>
                        </a:lnTo>
                        <a:lnTo>
                          <a:pt x="424" y="740"/>
                        </a:lnTo>
                        <a:lnTo>
                          <a:pt x="456" y="758"/>
                        </a:lnTo>
                        <a:lnTo>
                          <a:pt x="488" y="776"/>
                        </a:lnTo>
                        <a:lnTo>
                          <a:pt x="522" y="790"/>
                        </a:lnTo>
                        <a:lnTo>
                          <a:pt x="558" y="804"/>
                        </a:lnTo>
                        <a:lnTo>
                          <a:pt x="592" y="816"/>
                        </a:lnTo>
                        <a:lnTo>
                          <a:pt x="628" y="828"/>
                        </a:lnTo>
                        <a:lnTo>
                          <a:pt x="666" y="836"/>
                        </a:lnTo>
                        <a:lnTo>
                          <a:pt x="702" y="844"/>
                        </a:lnTo>
                        <a:lnTo>
                          <a:pt x="740" y="850"/>
                        </a:lnTo>
                        <a:lnTo>
                          <a:pt x="778" y="854"/>
                        </a:lnTo>
                        <a:lnTo>
                          <a:pt x="818" y="856"/>
                        </a:lnTo>
                        <a:lnTo>
                          <a:pt x="856" y="858"/>
                        </a:lnTo>
                        <a:lnTo>
                          <a:pt x="856" y="546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1" name="Freeform 6">
                    <a:extLst>
                      <a:ext uri="{FF2B5EF4-FFF2-40B4-BE49-F238E27FC236}">
                        <a16:creationId xmlns:a16="http://schemas.microsoft.com/office/drawing/2014/main" id="{A69381A0-14A0-43D6-B706-967861BB5A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0219" y="4282881"/>
                    <a:ext cx="1528657" cy="1528657"/>
                  </a:xfrm>
                  <a:custGeom>
                    <a:avLst/>
                    <a:gdLst>
                      <a:gd name="T0" fmla="*/ 0 w 858"/>
                      <a:gd name="T1" fmla="*/ 546 h 858"/>
                      <a:gd name="T2" fmla="*/ 56 w 858"/>
                      <a:gd name="T3" fmla="*/ 542 h 858"/>
                      <a:gd name="T4" fmla="*/ 110 w 858"/>
                      <a:gd name="T5" fmla="*/ 534 h 858"/>
                      <a:gd name="T6" fmla="*/ 162 w 858"/>
                      <a:gd name="T7" fmla="*/ 520 h 858"/>
                      <a:gd name="T8" fmla="*/ 212 w 858"/>
                      <a:gd name="T9" fmla="*/ 502 h 858"/>
                      <a:gd name="T10" fmla="*/ 260 w 858"/>
                      <a:gd name="T11" fmla="*/ 480 h 858"/>
                      <a:gd name="T12" fmla="*/ 306 w 858"/>
                      <a:gd name="T13" fmla="*/ 452 h 858"/>
                      <a:gd name="T14" fmla="*/ 348 w 858"/>
                      <a:gd name="T15" fmla="*/ 420 h 858"/>
                      <a:gd name="T16" fmla="*/ 386 w 858"/>
                      <a:gd name="T17" fmla="*/ 386 h 858"/>
                      <a:gd name="T18" fmla="*/ 420 w 858"/>
                      <a:gd name="T19" fmla="*/ 346 h 858"/>
                      <a:gd name="T20" fmla="*/ 452 w 858"/>
                      <a:gd name="T21" fmla="*/ 306 h 858"/>
                      <a:gd name="T22" fmla="*/ 480 w 858"/>
                      <a:gd name="T23" fmla="*/ 260 h 858"/>
                      <a:gd name="T24" fmla="*/ 502 w 858"/>
                      <a:gd name="T25" fmla="*/ 212 h 858"/>
                      <a:gd name="T26" fmla="*/ 520 w 858"/>
                      <a:gd name="T27" fmla="*/ 162 h 858"/>
                      <a:gd name="T28" fmla="*/ 534 w 858"/>
                      <a:gd name="T29" fmla="*/ 110 h 858"/>
                      <a:gd name="T30" fmla="*/ 542 w 858"/>
                      <a:gd name="T31" fmla="*/ 56 h 858"/>
                      <a:gd name="T32" fmla="*/ 546 w 858"/>
                      <a:gd name="T33" fmla="*/ 0 h 858"/>
                      <a:gd name="T34" fmla="*/ 858 w 858"/>
                      <a:gd name="T35" fmla="*/ 0 h 858"/>
                      <a:gd name="T36" fmla="*/ 854 w 858"/>
                      <a:gd name="T37" fmla="*/ 80 h 858"/>
                      <a:gd name="T38" fmla="*/ 844 w 858"/>
                      <a:gd name="T39" fmla="*/ 158 h 858"/>
                      <a:gd name="T40" fmla="*/ 826 w 858"/>
                      <a:gd name="T41" fmla="*/ 232 h 858"/>
                      <a:gd name="T42" fmla="*/ 802 w 858"/>
                      <a:gd name="T43" fmla="*/ 306 h 858"/>
                      <a:gd name="T44" fmla="*/ 772 w 858"/>
                      <a:gd name="T45" fmla="*/ 374 h 858"/>
                      <a:gd name="T46" fmla="*/ 736 w 858"/>
                      <a:gd name="T47" fmla="*/ 440 h 858"/>
                      <a:gd name="T48" fmla="*/ 694 w 858"/>
                      <a:gd name="T49" fmla="*/ 504 h 858"/>
                      <a:gd name="T50" fmla="*/ 648 w 858"/>
                      <a:gd name="T51" fmla="*/ 562 h 858"/>
                      <a:gd name="T52" fmla="*/ 684 w 858"/>
                      <a:gd name="T53" fmla="*/ 692 h 858"/>
                      <a:gd name="T54" fmla="*/ 552 w 858"/>
                      <a:gd name="T55" fmla="*/ 656 h 858"/>
                      <a:gd name="T56" fmla="*/ 524 w 858"/>
                      <a:gd name="T57" fmla="*/ 680 h 858"/>
                      <a:gd name="T58" fmla="*/ 464 w 858"/>
                      <a:gd name="T59" fmla="*/ 722 h 858"/>
                      <a:gd name="T60" fmla="*/ 400 w 858"/>
                      <a:gd name="T61" fmla="*/ 758 h 858"/>
                      <a:gd name="T62" fmla="*/ 334 w 858"/>
                      <a:gd name="T63" fmla="*/ 790 h 858"/>
                      <a:gd name="T64" fmla="*/ 264 w 858"/>
                      <a:gd name="T65" fmla="*/ 816 h 858"/>
                      <a:gd name="T66" fmla="*/ 192 w 858"/>
                      <a:gd name="T67" fmla="*/ 836 h 858"/>
                      <a:gd name="T68" fmla="*/ 116 w 858"/>
                      <a:gd name="T69" fmla="*/ 850 h 858"/>
                      <a:gd name="T70" fmla="*/ 40 w 858"/>
                      <a:gd name="T71" fmla="*/ 856 h 858"/>
                      <a:gd name="T72" fmla="*/ 0 w 858"/>
                      <a:gd name="T73" fmla="*/ 546 h 8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58" h="858">
                        <a:moveTo>
                          <a:pt x="0" y="546"/>
                        </a:moveTo>
                        <a:lnTo>
                          <a:pt x="0" y="546"/>
                        </a:lnTo>
                        <a:lnTo>
                          <a:pt x="28" y="544"/>
                        </a:lnTo>
                        <a:lnTo>
                          <a:pt x="56" y="542"/>
                        </a:lnTo>
                        <a:lnTo>
                          <a:pt x="84" y="538"/>
                        </a:lnTo>
                        <a:lnTo>
                          <a:pt x="110" y="534"/>
                        </a:lnTo>
                        <a:lnTo>
                          <a:pt x="136" y="528"/>
                        </a:lnTo>
                        <a:lnTo>
                          <a:pt x="162" y="520"/>
                        </a:lnTo>
                        <a:lnTo>
                          <a:pt x="188" y="512"/>
                        </a:lnTo>
                        <a:lnTo>
                          <a:pt x="212" y="502"/>
                        </a:lnTo>
                        <a:lnTo>
                          <a:pt x="236" y="492"/>
                        </a:lnTo>
                        <a:lnTo>
                          <a:pt x="260" y="480"/>
                        </a:lnTo>
                        <a:lnTo>
                          <a:pt x="282" y="466"/>
                        </a:lnTo>
                        <a:lnTo>
                          <a:pt x="306" y="452"/>
                        </a:lnTo>
                        <a:lnTo>
                          <a:pt x="326" y="436"/>
                        </a:lnTo>
                        <a:lnTo>
                          <a:pt x="348" y="420"/>
                        </a:lnTo>
                        <a:lnTo>
                          <a:pt x="366" y="404"/>
                        </a:lnTo>
                        <a:lnTo>
                          <a:pt x="386" y="386"/>
                        </a:lnTo>
                        <a:lnTo>
                          <a:pt x="404" y="366"/>
                        </a:lnTo>
                        <a:lnTo>
                          <a:pt x="420" y="346"/>
                        </a:lnTo>
                        <a:lnTo>
                          <a:pt x="438" y="326"/>
                        </a:lnTo>
                        <a:lnTo>
                          <a:pt x="452" y="306"/>
                        </a:lnTo>
                        <a:lnTo>
                          <a:pt x="466" y="282"/>
                        </a:lnTo>
                        <a:lnTo>
                          <a:pt x="480" y="260"/>
                        </a:lnTo>
                        <a:lnTo>
                          <a:pt x="492" y="236"/>
                        </a:lnTo>
                        <a:lnTo>
                          <a:pt x="502" y="212"/>
                        </a:lnTo>
                        <a:lnTo>
                          <a:pt x="512" y="188"/>
                        </a:lnTo>
                        <a:lnTo>
                          <a:pt x="520" y="162"/>
                        </a:lnTo>
                        <a:lnTo>
                          <a:pt x="528" y="136"/>
                        </a:lnTo>
                        <a:lnTo>
                          <a:pt x="534" y="110"/>
                        </a:lnTo>
                        <a:lnTo>
                          <a:pt x="538" y="84"/>
                        </a:lnTo>
                        <a:lnTo>
                          <a:pt x="542" y="56"/>
                        </a:lnTo>
                        <a:lnTo>
                          <a:pt x="544" y="28"/>
                        </a:lnTo>
                        <a:lnTo>
                          <a:pt x="546" y="0"/>
                        </a:lnTo>
                        <a:lnTo>
                          <a:pt x="858" y="0"/>
                        </a:lnTo>
                        <a:lnTo>
                          <a:pt x="858" y="0"/>
                        </a:lnTo>
                        <a:lnTo>
                          <a:pt x="856" y="40"/>
                        </a:lnTo>
                        <a:lnTo>
                          <a:pt x="854" y="80"/>
                        </a:lnTo>
                        <a:lnTo>
                          <a:pt x="850" y="120"/>
                        </a:lnTo>
                        <a:lnTo>
                          <a:pt x="844" y="158"/>
                        </a:lnTo>
                        <a:lnTo>
                          <a:pt x="836" y="196"/>
                        </a:lnTo>
                        <a:lnTo>
                          <a:pt x="826" y="232"/>
                        </a:lnTo>
                        <a:lnTo>
                          <a:pt x="814" y="270"/>
                        </a:lnTo>
                        <a:lnTo>
                          <a:pt x="802" y="306"/>
                        </a:lnTo>
                        <a:lnTo>
                          <a:pt x="788" y="340"/>
                        </a:lnTo>
                        <a:lnTo>
                          <a:pt x="772" y="374"/>
                        </a:lnTo>
                        <a:lnTo>
                          <a:pt x="754" y="408"/>
                        </a:lnTo>
                        <a:lnTo>
                          <a:pt x="736" y="440"/>
                        </a:lnTo>
                        <a:lnTo>
                          <a:pt x="716" y="472"/>
                        </a:lnTo>
                        <a:lnTo>
                          <a:pt x="694" y="504"/>
                        </a:lnTo>
                        <a:lnTo>
                          <a:pt x="672" y="534"/>
                        </a:lnTo>
                        <a:lnTo>
                          <a:pt x="648" y="562"/>
                        </a:lnTo>
                        <a:lnTo>
                          <a:pt x="664" y="622"/>
                        </a:lnTo>
                        <a:lnTo>
                          <a:pt x="684" y="692"/>
                        </a:lnTo>
                        <a:lnTo>
                          <a:pt x="614" y="672"/>
                        </a:lnTo>
                        <a:lnTo>
                          <a:pt x="552" y="656"/>
                        </a:lnTo>
                        <a:lnTo>
                          <a:pt x="552" y="656"/>
                        </a:lnTo>
                        <a:lnTo>
                          <a:pt x="524" y="680"/>
                        </a:lnTo>
                        <a:lnTo>
                          <a:pt x="494" y="700"/>
                        </a:lnTo>
                        <a:lnTo>
                          <a:pt x="464" y="722"/>
                        </a:lnTo>
                        <a:lnTo>
                          <a:pt x="434" y="740"/>
                        </a:lnTo>
                        <a:lnTo>
                          <a:pt x="400" y="758"/>
                        </a:lnTo>
                        <a:lnTo>
                          <a:pt x="368" y="776"/>
                        </a:lnTo>
                        <a:lnTo>
                          <a:pt x="334" y="790"/>
                        </a:lnTo>
                        <a:lnTo>
                          <a:pt x="300" y="804"/>
                        </a:lnTo>
                        <a:lnTo>
                          <a:pt x="264" y="816"/>
                        </a:lnTo>
                        <a:lnTo>
                          <a:pt x="228" y="828"/>
                        </a:lnTo>
                        <a:lnTo>
                          <a:pt x="192" y="836"/>
                        </a:lnTo>
                        <a:lnTo>
                          <a:pt x="154" y="844"/>
                        </a:lnTo>
                        <a:lnTo>
                          <a:pt x="116" y="850"/>
                        </a:lnTo>
                        <a:lnTo>
                          <a:pt x="78" y="854"/>
                        </a:lnTo>
                        <a:lnTo>
                          <a:pt x="40" y="856"/>
                        </a:lnTo>
                        <a:lnTo>
                          <a:pt x="0" y="858"/>
                        </a:lnTo>
                        <a:lnTo>
                          <a:pt x="0" y="546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Freeform 7">
                    <a:extLst>
                      <a:ext uri="{FF2B5EF4-FFF2-40B4-BE49-F238E27FC236}">
                        <a16:creationId xmlns:a16="http://schemas.microsoft.com/office/drawing/2014/main" id="{1BC2F7C4-9D14-46EE-9742-F2D0F35C4D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45126" y="2757788"/>
                    <a:ext cx="1525093" cy="1525093"/>
                  </a:xfrm>
                  <a:custGeom>
                    <a:avLst/>
                    <a:gdLst>
                      <a:gd name="T0" fmla="*/ 856 w 856"/>
                      <a:gd name="T1" fmla="*/ 312 h 856"/>
                      <a:gd name="T2" fmla="*/ 800 w 856"/>
                      <a:gd name="T3" fmla="*/ 314 h 856"/>
                      <a:gd name="T4" fmla="*/ 746 w 856"/>
                      <a:gd name="T5" fmla="*/ 324 h 856"/>
                      <a:gd name="T6" fmla="*/ 694 w 856"/>
                      <a:gd name="T7" fmla="*/ 336 h 856"/>
                      <a:gd name="T8" fmla="*/ 644 w 856"/>
                      <a:gd name="T9" fmla="*/ 354 h 856"/>
                      <a:gd name="T10" fmla="*/ 596 w 856"/>
                      <a:gd name="T11" fmla="*/ 378 h 856"/>
                      <a:gd name="T12" fmla="*/ 552 w 856"/>
                      <a:gd name="T13" fmla="*/ 406 h 856"/>
                      <a:gd name="T14" fmla="*/ 510 w 856"/>
                      <a:gd name="T15" fmla="*/ 436 h 856"/>
                      <a:gd name="T16" fmla="*/ 472 w 856"/>
                      <a:gd name="T17" fmla="*/ 472 h 856"/>
                      <a:gd name="T18" fmla="*/ 436 w 856"/>
                      <a:gd name="T19" fmla="*/ 510 h 856"/>
                      <a:gd name="T20" fmla="*/ 404 w 856"/>
                      <a:gd name="T21" fmla="*/ 552 h 856"/>
                      <a:gd name="T22" fmla="*/ 378 w 856"/>
                      <a:gd name="T23" fmla="*/ 598 h 856"/>
                      <a:gd name="T24" fmla="*/ 354 w 856"/>
                      <a:gd name="T25" fmla="*/ 644 h 856"/>
                      <a:gd name="T26" fmla="*/ 336 w 856"/>
                      <a:gd name="T27" fmla="*/ 694 h 856"/>
                      <a:gd name="T28" fmla="*/ 322 w 856"/>
                      <a:gd name="T29" fmla="*/ 746 h 856"/>
                      <a:gd name="T30" fmla="*/ 314 w 856"/>
                      <a:gd name="T31" fmla="*/ 800 h 856"/>
                      <a:gd name="T32" fmla="*/ 312 w 856"/>
                      <a:gd name="T33" fmla="*/ 856 h 856"/>
                      <a:gd name="T34" fmla="*/ 0 w 856"/>
                      <a:gd name="T35" fmla="*/ 856 h 856"/>
                      <a:gd name="T36" fmla="*/ 2 w 856"/>
                      <a:gd name="T37" fmla="*/ 778 h 856"/>
                      <a:gd name="T38" fmla="*/ 14 w 856"/>
                      <a:gd name="T39" fmla="*/ 700 h 856"/>
                      <a:gd name="T40" fmla="*/ 30 w 856"/>
                      <a:gd name="T41" fmla="*/ 624 h 856"/>
                      <a:gd name="T42" fmla="*/ 54 w 856"/>
                      <a:gd name="T43" fmla="*/ 552 h 856"/>
                      <a:gd name="T44" fmla="*/ 84 w 856"/>
                      <a:gd name="T45" fmla="*/ 482 h 856"/>
                      <a:gd name="T46" fmla="*/ 120 w 856"/>
                      <a:gd name="T47" fmla="*/ 416 h 856"/>
                      <a:gd name="T48" fmla="*/ 162 w 856"/>
                      <a:gd name="T49" fmla="*/ 354 h 856"/>
                      <a:gd name="T50" fmla="*/ 208 w 856"/>
                      <a:gd name="T51" fmla="*/ 296 h 856"/>
                      <a:gd name="T52" fmla="*/ 174 w 856"/>
                      <a:gd name="T53" fmla="*/ 166 h 856"/>
                      <a:gd name="T54" fmla="*/ 304 w 856"/>
                      <a:gd name="T55" fmla="*/ 200 h 856"/>
                      <a:gd name="T56" fmla="*/ 332 w 856"/>
                      <a:gd name="T57" fmla="*/ 178 h 856"/>
                      <a:gd name="T58" fmla="*/ 392 w 856"/>
                      <a:gd name="T59" fmla="*/ 136 h 856"/>
                      <a:gd name="T60" fmla="*/ 456 w 856"/>
                      <a:gd name="T61" fmla="*/ 98 h 856"/>
                      <a:gd name="T62" fmla="*/ 522 w 856"/>
                      <a:gd name="T63" fmla="*/ 66 h 856"/>
                      <a:gd name="T64" fmla="*/ 592 w 856"/>
                      <a:gd name="T65" fmla="*/ 40 h 856"/>
                      <a:gd name="T66" fmla="*/ 666 w 856"/>
                      <a:gd name="T67" fmla="*/ 20 h 856"/>
                      <a:gd name="T68" fmla="*/ 740 w 856"/>
                      <a:gd name="T69" fmla="*/ 8 h 856"/>
                      <a:gd name="T70" fmla="*/ 818 w 856"/>
                      <a:gd name="T71" fmla="*/ 0 h 856"/>
                      <a:gd name="T72" fmla="*/ 856 w 856"/>
                      <a:gd name="T73" fmla="*/ 312 h 8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56" h="856">
                        <a:moveTo>
                          <a:pt x="856" y="312"/>
                        </a:moveTo>
                        <a:lnTo>
                          <a:pt x="856" y="312"/>
                        </a:lnTo>
                        <a:lnTo>
                          <a:pt x="828" y="312"/>
                        </a:lnTo>
                        <a:lnTo>
                          <a:pt x="800" y="314"/>
                        </a:lnTo>
                        <a:lnTo>
                          <a:pt x="774" y="318"/>
                        </a:lnTo>
                        <a:lnTo>
                          <a:pt x="746" y="324"/>
                        </a:lnTo>
                        <a:lnTo>
                          <a:pt x="720" y="330"/>
                        </a:lnTo>
                        <a:lnTo>
                          <a:pt x="694" y="336"/>
                        </a:lnTo>
                        <a:lnTo>
                          <a:pt x="670" y="346"/>
                        </a:lnTo>
                        <a:lnTo>
                          <a:pt x="644" y="354"/>
                        </a:lnTo>
                        <a:lnTo>
                          <a:pt x="620" y="366"/>
                        </a:lnTo>
                        <a:lnTo>
                          <a:pt x="596" y="378"/>
                        </a:lnTo>
                        <a:lnTo>
                          <a:pt x="574" y="390"/>
                        </a:lnTo>
                        <a:lnTo>
                          <a:pt x="552" y="406"/>
                        </a:lnTo>
                        <a:lnTo>
                          <a:pt x="530" y="420"/>
                        </a:lnTo>
                        <a:lnTo>
                          <a:pt x="510" y="436"/>
                        </a:lnTo>
                        <a:lnTo>
                          <a:pt x="490" y="454"/>
                        </a:lnTo>
                        <a:lnTo>
                          <a:pt x="472" y="472"/>
                        </a:lnTo>
                        <a:lnTo>
                          <a:pt x="454" y="490"/>
                        </a:lnTo>
                        <a:lnTo>
                          <a:pt x="436" y="510"/>
                        </a:lnTo>
                        <a:lnTo>
                          <a:pt x="420" y="530"/>
                        </a:lnTo>
                        <a:lnTo>
                          <a:pt x="404" y="552"/>
                        </a:lnTo>
                        <a:lnTo>
                          <a:pt x="390" y="574"/>
                        </a:lnTo>
                        <a:lnTo>
                          <a:pt x="378" y="598"/>
                        </a:lnTo>
                        <a:lnTo>
                          <a:pt x="366" y="620"/>
                        </a:lnTo>
                        <a:lnTo>
                          <a:pt x="354" y="644"/>
                        </a:lnTo>
                        <a:lnTo>
                          <a:pt x="344" y="670"/>
                        </a:lnTo>
                        <a:lnTo>
                          <a:pt x="336" y="694"/>
                        </a:lnTo>
                        <a:lnTo>
                          <a:pt x="328" y="720"/>
                        </a:lnTo>
                        <a:lnTo>
                          <a:pt x="322" y="746"/>
                        </a:lnTo>
                        <a:lnTo>
                          <a:pt x="318" y="774"/>
                        </a:lnTo>
                        <a:lnTo>
                          <a:pt x="314" y="800"/>
                        </a:lnTo>
                        <a:lnTo>
                          <a:pt x="312" y="828"/>
                        </a:lnTo>
                        <a:lnTo>
                          <a:pt x="312" y="856"/>
                        </a:lnTo>
                        <a:lnTo>
                          <a:pt x="0" y="856"/>
                        </a:lnTo>
                        <a:lnTo>
                          <a:pt x="0" y="856"/>
                        </a:lnTo>
                        <a:lnTo>
                          <a:pt x="0" y="816"/>
                        </a:lnTo>
                        <a:lnTo>
                          <a:pt x="2" y="778"/>
                        </a:lnTo>
                        <a:lnTo>
                          <a:pt x="8" y="738"/>
                        </a:lnTo>
                        <a:lnTo>
                          <a:pt x="14" y="700"/>
                        </a:lnTo>
                        <a:lnTo>
                          <a:pt x="22" y="662"/>
                        </a:lnTo>
                        <a:lnTo>
                          <a:pt x="30" y="624"/>
                        </a:lnTo>
                        <a:lnTo>
                          <a:pt x="42" y="588"/>
                        </a:lnTo>
                        <a:lnTo>
                          <a:pt x="54" y="552"/>
                        </a:lnTo>
                        <a:lnTo>
                          <a:pt x="70" y="516"/>
                        </a:lnTo>
                        <a:lnTo>
                          <a:pt x="84" y="482"/>
                        </a:lnTo>
                        <a:lnTo>
                          <a:pt x="102" y="448"/>
                        </a:lnTo>
                        <a:lnTo>
                          <a:pt x="120" y="416"/>
                        </a:lnTo>
                        <a:lnTo>
                          <a:pt x="140" y="384"/>
                        </a:lnTo>
                        <a:lnTo>
                          <a:pt x="162" y="354"/>
                        </a:lnTo>
                        <a:lnTo>
                          <a:pt x="184" y="324"/>
                        </a:lnTo>
                        <a:lnTo>
                          <a:pt x="208" y="296"/>
                        </a:lnTo>
                        <a:lnTo>
                          <a:pt x="192" y="236"/>
                        </a:lnTo>
                        <a:lnTo>
                          <a:pt x="174" y="166"/>
                        </a:lnTo>
                        <a:lnTo>
                          <a:pt x="244" y="184"/>
                        </a:lnTo>
                        <a:lnTo>
                          <a:pt x="304" y="200"/>
                        </a:lnTo>
                        <a:lnTo>
                          <a:pt x="304" y="200"/>
                        </a:lnTo>
                        <a:lnTo>
                          <a:pt x="332" y="178"/>
                        </a:lnTo>
                        <a:lnTo>
                          <a:pt x="362" y="156"/>
                        </a:lnTo>
                        <a:lnTo>
                          <a:pt x="392" y="136"/>
                        </a:lnTo>
                        <a:lnTo>
                          <a:pt x="424" y="116"/>
                        </a:lnTo>
                        <a:lnTo>
                          <a:pt x="456" y="98"/>
                        </a:lnTo>
                        <a:lnTo>
                          <a:pt x="488" y="82"/>
                        </a:lnTo>
                        <a:lnTo>
                          <a:pt x="522" y="66"/>
                        </a:lnTo>
                        <a:lnTo>
                          <a:pt x="558" y="54"/>
                        </a:lnTo>
                        <a:lnTo>
                          <a:pt x="592" y="40"/>
                        </a:lnTo>
                        <a:lnTo>
                          <a:pt x="628" y="30"/>
                        </a:lnTo>
                        <a:lnTo>
                          <a:pt x="666" y="20"/>
                        </a:lnTo>
                        <a:lnTo>
                          <a:pt x="702" y="14"/>
                        </a:lnTo>
                        <a:lnTo>
                          <a:pt x="740" y="8"/>
                        </a:lnTo>
                        <a:lnTo>
                          <a:pt x="778" y="2"/>
                        </a:lnTo>
                        <a:lnTo>
                          <a:pt x="818" y="0"/>
                        </a:lnTo>
                        <a:lnTo>
                          <a:pt x="856" y="0"/>
                        </a:lnTo>
                        <a:lnTo>
                          <a:pt x="856" y="312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Freeform 8">
                    <a:extLst>
                      <a:ext uri="{FF2B5EF4-FFF2-40B4-BE49-F238E27FC236}">
                        <a16:creationId xmlns:a16="http://schemas.microsoft.com/office/drawing/2014/main" id="{C0BEFAC6-0217-4EE4-B562-6309E06B5E3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70219" y="2757788"/>
                    <a:ext cx="1528657" cy="1525093"/>
                  </a:xfrm>
                  <a:custGeom>
                    <a:avLst/>
                    <a:gdLst>
                      <a:gd name="T0" fmla="*/ 0 w 858"/>
                      <a:gd name="T1" fmla="*/ 312 h 856"/>
                      <a:gd name="T2" fmla="*/ 56 w 858"/>
                      <a:gd name="T3" fmla="*/ 314 h 856"/>
                      <a:gd name="T4" fmla="*/ 110 w 858"/>
                      <a:gd name="T5" fmla="*/ 324 h 856"/>
                      <a:gd name="T6" fmla="*/ 162 w 858"/>
                      <a:gd name="T7" fmla="*/ 336 h 856"/>
                      <a:gd name="T8" fmla="*/ 212 w 858"/>
                      <a:gd name="T9" fmla="*/ 354 h 856"/>
                      <a:gd name="T10" fmla="*/ 260 w 858"/>
                      <a:gd name="T11" fmla="*/ 378 h 856"/>
                      <a:gd name="T12" fmla="*/ 306 w 858"/>
                      <a:gd name="T13" fmla="*/ 406 h 856"/>
                      <a:gd name="T14" fmla="*/ 348 w 858"/>
                      <a:gd name="T15" fmla="*/ 436 h 856"/>
                      <a:gd name="T16" fmla="*/ 386 w 858"/>
                      <a:gd name="T17" fmla="*/ 472 h 856"/>
                      <a:gd name="T18" fmla="*/ 420 w 858"/>
                      <a:gd name="T19" fmla="*/ 510 h 856"/>
                      <a:gd name="T20" fmla="*/ 452 w 858"/>
                      <a:gd name="T21" fmla="*/ 552 h 856"/>
                      <a:gd name="T22" fmla="*/ 480 w 858"/>
                      <a:gd name="T23" fmla="*/ 598 h 856"/>
                      <a:gd name="T24" fmla="*/ 502 w 858"/>
                      <a:gd name="T25" fmla="*/ 644 h 856"/>
                      <a:gd name="T26" fmla="*/ 520 w 858"/>
                      <a:gd name="T27" fmla="*/ 694 h 856"/>
                      <a:gd name="T28" fmla="*/ 534 w 858"/>
                      <a:gd name="T29" fmla="*/ 746 h 856"/>
                      <a:gd name="T30" fmla="*/ 542 w 858"/>
                      <a:gd name="T31" fmla="*/ 800 h 856"/>
                      <a:gd name="T32" fmla="*/ 546 w 858"/>
                      <a:gd name="T33" fmla="*/ 856 h 856"/>
                      <a:gd name="T34" fmla="*/ 858 w 858"/>
                      <a:gd name="T35" fmla="*/ 856 h 856"/>
                      <a:gd name="T36" fmla="*/ 854 w 858"/>
                      <a:gd name="T37" fmla="*/ 778 h 856"/>
                      <a:gd name="T38" fmla="*/ 844 w 858"/>
                      <a:gd name="T39" fmla="*/ 700 h 856"/>
                      <a:gd name="T40" fmla="*/ 826 w 858"/>
                      <a:gd name="T41" fmla="*/ 624 h 856"/>
                      <a:gd name="T42" fmla="*/ 802 w 858"/>
                      <a:gd name="T43" fmla="*/ 552 h 856"/>
                      <a:gd name="T44" fmla="*/ 772 w 858"/>
                      <a:gd name="T45" fmla="*/ 482 h 856"/>
                      <a:gd name="T46" fmla="*/ 736 w 858"/>
                      <a:gd name="T47" fmla="*/ 416 h 856"/>
                      <a:gd name="T48" fmla="*/ 694 w 858"/>
                      <a:gd name="T49" fmla="*/ 354 h 856"/>
                      <a:gd name="T50" fmla="*/ 648 w 858"/>
                      <a:gd name="T51" fmla="*/ 296 h 856"/>
                      <a:gd name="T52" fmla="*/ 684 w 858"/>
                      <a:gd name="T53" fmla="*/ 166 h 856"/>
                      <a:gd name="T54" fmla="*/ 552 w 858"/>
                      <a:gd name="T55" fmla="*/ 200 h 856"/>
                      <a:gd name="T56" fmla="*/ 524 w 858"/>
                      <a:gd name="T57" fmla="*/ 178 h 856"/>
                      <a:gd name="T58" fmla="*/ 464 w 858"/>
                      <a:gd name="T59" fmla="*/ 136 h 856"/>
                      <a:gd name="T60" fmla="*/ 400 w 858"/>
                      <a:gd name="T61" fmla="*/ 98 h 856"/>
                      <a:gd name="T62" fmla="*/ 334 w 858"/>
                      <a:gd name="T63" fmla="*/ 66 h 856"/>
                      <a:gd name="T64" fmla="*/ 264 w 858"/>
                      <a:gd name="T65" fmla="*/ 40 h 856"/>
                      <a:gd name="T66" fmla="*/ 192 w 858"/>
                      <a:gd name="T67" fmla="*/ 20 h 856"/>
                      <a:gd name="T68" fmla="*/ 116 w 858"/>
                      <a:gd name="T69" fmla="*/ 8 h 856"/>
                      <a:gd name="T70" fmla="*/ 40 w 858"/>
                      <a:gd name="T71" fmla="*/ 0 h 856"/>
                      <a:gd name="T72" fmla="*/ 0 w 858"/>
                      <a:gd name="T73" fmla="*/ 312 h 8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58" h="856">
                        <a:moveTo>
                          <a:pt x="0" y="312"/>
                        </a:moveTo>
                        <a:lnTo>
                          <a:pt x="0" y="312"/>
                        </a:lnTo>
                        <a:lnTo>
                          <a:pt x="28" y="312"/>
                        </a:lnTo>
                        <a:lnTo>
                          <a:pt x="56" y="314"/>
                        </a:lnTo>
                        <a:lnTo>
                          <a:pt x="84" y="318"/>
                        </a:lnTo>
                        <a:lnTo>
                          <a:pt x="110" y="324"/>
                        </a:lnTo>
                        <a:lnTo>
                          <a:pt x="136" y="330"/>
                        </a:lnTo>
                        <a:lnTo>
                          <a:pt x="162" y="336"/>
                        </a:lnTo>
                        <a:lnTo>
                          <a:pt x="188" y="346"/>
                        </a:lnTo>
                        <a:lnTo>
                          <a:pt x="212" y="354"/>
                        </a:lnTo>
                        <a:lnTo>
                          <a:pt x="236" y="366"/>
                        </a:lnTo>
                        <a:lnTo>
                          <a:pt x="260" y="378"/>
                        </a:lnTo>
                        <a:lnTo>
                          <a:pt x="282" y="390"/>
                        </a:lnTo>
                        <a:lnTo>
                          <a:pt x="306" y="406"/>
                        </a:lnTo>
                        <a:lnTo>
                          <a:pt x="326" y="420"/>
                        </a:lnTo>
                        <a:lnTo>
                          <a:pt x="348" y="436"/>
                        </a:lnTo>
                        <a:lnTo>
                          <a:pt x="366" y="454"/>
                        </a:lnTo>
                        <a:lnTo>
                          <a:pt x="386" y="472"/>
                        </a:lnTo>
                        <a:lnTo>
                          <a:pt x="404" y="490"/>
                        </a:lnTo>
                        <a:lnTo>
                          <a:pt x="420" y="510"/>
                        </a:lnTo>
                        <a:lnTo>
                          <a:pt x="438" y="530"/>
                        </a:lnTo>
                        <a:lnTo>
                          <a:pt x="452" y="552"/>
                        </a:lnTo>
                        <a:lnTo>
                          <a:pt x="466" y="574"/>
                        </a:lnTo>
                        <a:lnTo>
                          <a:pt x="480" y="598"/>
                        </a:lnTo>
                        <a:lnTo>
                          <a:pt x="492" y="620"/>
                        </a:lnTo>
                        <a:lnTo>
                          <a:pt x="502" y="644"/>
                        </a:lnTo>
                        <a:lnTo>
                          <a:pt x="512" y="670"/>
                        </a:lnTo>
                        <a:lnTo>
                          <a:pt x="520" y="694"/>
                        </a:lnTo>
                        <a:lnTo>
                          <a:pt x="528" y="720"/>
                        </a:lnTo>
                        <a:lnTo>
                          <a:pt x="534" y="746"/>
                        </a:lnTo>
                        <a:lnTo>
                          <a:pt x="538" y="774"/>
                        </a:lnTo>
                        <a:lnTo>
                          <a:pt x="542" y="800"/>
                        </a:lnTo>
                        <a:lnTo>
                          <a:pt x="544" y="828"/>
                        </a:lnTo>
                        <a:lnTo>
                          <a:pt x="546" y="856"/>
                        </a:lnTo>
                        <a:lnTo>
                          <a:pt x="858" y="856"/>
                        </a:lnTo>
                        <a:lnTo>
                          <a:pt x="858" y="856"/>
                        </a:lnTo>
                        <a:lnTo>
                          <a:pt x="856" y="816"/>
                        </a:lnTo>
                        <a:lnTo>
                          <a:pt x="854" y="778"/>
                        </a:lnTo>
                        <a:lnTo>
                          <a:pt x="850" y="738"/>
                        </a:lnTo>
                        <a:lnTo>
                          <a:pt x="844" y="700"/>
                        </a:lnTo>
                        <a:lnTo>
                          <a:pt x="836" y="662"/>
                        </a:lnTo>
                        <a:lnTo>
                          <a:pt x="826" y="624"/>
                        </a:lnTo>
                        <a:lnTo>
                          <a:pt x="814" y="588"/>
                        </a:lnTo>
                        <a:lnTo>
                          <a:pt x="802" y="552"/>
                        </a:lnTo>
                        <a:lnTo>
                          <a:pt x="788" y="516"/>
                        </a:lnTo>
                        <a:lnTo>
                          <a:pt x="772" y="482"/>
                        </a:lnTo>
                        <a:lnTo>
                          <a:pt x="754" y="448"/>
                        </a:lnTo>
                        <a:lnTo>
                          <a:pt x="736" y="416"/>
                        </a:lnTo>
                        <a:lnTo>
                          <a:pt x="716" y="384"/>
                        </a:lnTo>
                        <a:lnTo>
                          <a:pt x="694" y="354"/>
                        </a:lnTo>
                        <a:lnTo>
                          <a:pt x="672" y="324"/>
                        </a:lnTo>
                        <a:lnTo>
                          <a:pt x="648" y="296"/>
                        </a:lnTo>
                        <a:lnTo>
                          <a:pt x="664" y="236"/>
                        </a:lnTo>
                        <a:lnTo>
                          <a:pt x="684" y="166"/>
                        </a:lnTo>
                        <a:lnTo>
                          <a:pt x="614" y="184"/>
                        </a:lnTo>
                        <a:lnTo>
                          <a:pt x="552" y="200"/>
                        </a:lnTo>
                        <a:lnTo>
                          <a:pt x="552" y="200"/>
                        </a:lnTo>
                        <a:lnTo>
                          <a:pt x="524" y="178"/>
                        </a:lnTo>
                        <a:lnTo>
                          <a:pt x="494" y="156"/>
                        </a:lnTo>
                        <a:lnTo>
                          <a:pt x="464" y="136"/>
                        </a:lnTo>
                        <a:lnTo>
                          <a:pt x="434" y="116"/>
                        </a:lnTo>
                        <a:lnTo>
                          <a:pt x="400" y="98"/>
                        </a:lnTo>
                        <a:lnTo>
                          <a:pt x="368" y="82"/>
                        </a:lnTo>
                        <a:lnTo>
                          <a:pt x="334" y="66"/>
                        </a:lnTo>
                        <a:lnTo>
                          <a:pt x="300" y="54"/>
                        </a:lnTo>
                        <a:lnTo>
                          <a:pt x="264" y="40"/>
                        </a:lnTo>
                        <a:lnTo>
                          <a:pt x="228" y="30"/>
                        </a:lnTo>
                        <a:lnTo>
                          <a:pt x="192" y="20"/>
                        </a:lnTo>
                        <a:lnTo>
                          <a:pt x="154" y="14"/>
                        </a:lnTo>
                        <a:lnTo>
                          <a:pt x="116" y="8"/>
                        </a:lnTo>
                        <a:lnTo>
                          <a:pt x="78" y="2"/>
                        </a:lnTo>
                        <a:lnTo>
                          <a:pt x="40" y="0"/>
                        </a:lnTo>
                        <a:lnTo>
                          <a:pt x="0" y="0"/>
                        </a:lnTo>
                        <a:lnTo>
                          <a:pt x="0" y="312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solidFill>
                      <a:schemeClr val="bg1"/>
                    </a:solidFill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" name="그룹 43">
                  <a:extLst>
                    <a:ext uri="{FF2B5EF4-FFF2-40B4-BE49-F238E27FC236}">
                      <a16:creationId xmlns:a16="http://schemas.microsoft.com/office/drawing/2014/main" id="{288A38AF-98DD-467A-BC1E-D6DE7EA4239D}"/>
                    </a:ext>
                  </a:extLst>
                </p:cNvPr>
                <p:cNvGrpSpPr/>
                <p:nvPr/>
              </p:nvGrpSpPr>
              <p:grpSpPr>
                <a:xfrm>
                  <a:off x="3643503" y="3710094"/>
                  <a:ext cx="1384133" cy="1419125"/>
                  <a:chOff x="-1095375" y="-1153553"/>
                  <a:chExt cx="4748246" cy="4868303"/>
                </a:xfrm>
                <a:solidFill>
                  <a:schemeClr val="tx1"/>
                </a:solidFill>
              </p:grpSpPr>
              <p:sp>
                <p:nvSpPr>
                  <p:cNvPr id="47" name="Freeform 5">
                    <a:extLst>
                      <a:ext uri="{FF2B5EF4-FFF2-40B4-BE49-F238E27FC236}">
                        <a16:creationId xmlns:a16="http://schemas.microsoft.com/office/drawing/2014/main" id="{DD79C449-D376-4030-BF52-70CFE28EA47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669925" y="3225800"/>
                    <a:ext cx="282575" cy="336550"/>
                  </a:xfrm>
                  <a:custGeom>
                    <a:avLst/>
                    <a:gdLst>
                      <a:gd name="T0" fmla="*/ 20 w 178"/>
                      <a:gd name="T1" fmla="*/ 92 h 212"/>
                      <a:gd name="T2" fmla="*/ 30 w 178"/>
                      <a:gd name="T3" fmla="*/ 104 h 212"/>
                      <a:gd name="T4" fmla="*/ 36 w 178"/>
                      <a:gd name="T5" fmla="*/ 106 h 212"/>
                      <a:gd name="T6" fmla="*/ 48 w 178"/>
                      <a:gd name="T7" fmla="*/ 102 h 212"/>
                      <a:gd name="T8" fmla="*/ 64 w 178"/>
                      <a:gd name="T9" fmla="*/ 96 h 212"/>
                      <a:gd name="T10" fmla="*/ 70 w 178"/>
                      <a:gd name="T11" fmla="*/ 98 h 212"/>
                      <a:gd name="T12" fmla="*/ 80 w 178"/>
                      <a:gd name="T13" fmla="*/ 108 h 212"/>
                      <a:gd name="T14" fmla="*/ 82 w 178"/>
                      <a:gd name="T15" fmla="*/ 114 h 212"/>
                      <a:gd name="T16" fmla="*/ 84 w 178"/>
                      <a:gd name="T17" fmla="*/ 140 h 212"/>
                      <a:gd name="T18" fmla="*/ 84 w 178"/>
                      <a:gd name="T19" fmla="*/ 166 h 212"/>
                      <a:gd name="T20" fmla="*/ 88 w 178"/>
                      <a:gd name="T21" fmla="*/ 190 h 212"/>
                      <a:gd name="T22" fmla="*/ 102 w 178"/>
                      <a:gd name="T23" fmla="*/ 202 h 212"/>
                      <a:gd name="T24" fmla="*/ 118 w 178"/>
                      <a:gd name="T25" fmla="*/ 212 h 212"/>
                      <a:gd name="T26" fmla="*/ 124 w 178"/>
                      <a:gd name="T27" fmla="*/ 210 h 212"/>
                      <a:gd name="T28" fmla="*/ 140 w 178"/>
                      <a:gd name="T29" fmla="*/ 194 h 212"/>
                      <a:gd name="T30" fmla="*/ 144 w 178"/>
                      <a:gd name="T31" fmla="*/ 188 h 212"/>
                      <a:gd name="T32" fmla="*/ 152 w 178"/>
                      <a:gd name="T33" fmla="*/ 168 h 212"/>
                      <a:gd name="T34" fmla="*/ 154 w 178"/>
                      <a:gd name="T35" fmla="*/ 128 h 212"/>
                      <a:gd name="T36" fmla="*/ 154 w 178"/>
                      <a:gd name="T37" fmla="*/ 124 h 212"/>
                      <a:gd name="T38" fmla="*/ 168 w 178"/>
                      <a:gd name="T39" fmla="*/ 108 h 212"/>
                      <a:gd name="T40" fmla="*/ 172 w 178"/>
                      <a:gd name="T41" fmla="*/ 102 h 212"/>
                      <a:gd name="T42" fmla="*/ 178 w 178"/>
                      <a:gd name="T43" fmla="*/ 88 h 212"/>
                      <a:gd name="T44" fmla="*/ 178 w 178"/>
                      <a:gd name="T45" fmla="*/ 82 h 212"/>
                      <a:gd name="T46" fmla="*/ 172 w 178"/>
                      <a:gd name="T47" fmla="*/ 80 h 212"/>
                      <a:gd name="T48" fmla="*/ 160 w 178"/>
                      <a:gd name="T49" fmla="*/ 80 h 212"/>
                      <a:gd name="T50" fmla="*/ 156 w 178"/>
                      <a:gd name="T51" fmla="*/ 76 h 212"/>
                      <a:gd name="T52" fmla="*/ 148 w 178"/>
                      <a:gd name="T53" fmla="*/ 54 h 212"/>
                      <a:gd name="T54" fmla="*/ 144 w 178"/>
                      <a:gd name="T55" fmla="*/ 46 h 212"/>
                      <a:gd name="T56" fmla="*/ 136 w 178"/>
                      <a:gd name="T57" fmla="*/ 32 h 212"/>
                      <a:gd name="T58" fmla="*/ 128 w 178"/>
                      <a:gd name="T59" fmla="*/ 28 h 212"/>
                      <a:gd name="T60" fmla="*/ 116 w 178"/>
                      <a:gd name="T61" fmla="*/ 26 h 212"/>
                      <a:gd name="T62" fmla="*/ 104 w 178"/>
                      <a:gd name="T63" fmla="*/ 24 h 212"/>
                      <a:gd name="T64" fmla="*/ 88 w 178"/>
                      <a:gd name="T65" fmla="*/ 14 h 212"/>
                      <a:gd name="T66" fmla="*/ 72 w 178"/>
                      <a:gd name="T67" fmla="*/ 6 h 212"/>
                      <a:gd name="T68" fmla="*/ 48 w 178"/>
                      <a:gd name="T69" fmla="*/ 4 h 212"/>
                      <a:gd name="T70" fmla="*/ 40 w 178"/>
                      <a:gd name="T71" fmla="*/ 2 h 212"/>
                      <a:gd name="T72" fmla="*/ 34 w 178"/>
                      <a:gd name="T73" fmla="*/ 0 h 212"/>
                      <a:gd name="T74" fmla="*/ 18 w 178"/>
                      <a:gd name="T75" fmla="*/ 8 h 212"/>
                      <a:gd name="T76" fmla="*/ 4 w 178"/>
                      <a:gd name="T77" fmla="*/ 34 h 212"/>
                      <a:gd name="T78" fmla="*/ 2 w 178"/>
                      <a:gd name="T79" fmla="*/ 40 h 212"/>
                      <a:gd name="T80" fmla="*/ 0 w 178"/>
                      <a:gd name="T81" fmla="*/ 60 h 212"/>
                      <a:gd name="T82" fmla="*/ 2 w 178"/>
                      <a:gd name="T83" fmla="*/ 68 h 212"/>
                      <a:gd name="T84" fmla="*/ 12 w 178"/>
                      <a:gd name="T85" fmla="*/ 84 h 212"/>
                      <a:gd name="T86" fmla="*/ 20 w 178"/>
                      <a:gd name="T87" fmla="*/ 9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178" h="212">
                        <a:moveTo>
                          <a:pt x="20" y="92"/>
                        </a:moveTo>
                        <a:lnTo>
                          <a:pt x="20" y="92"/>
                        </a:lnTo>
                        <a:lnTo>
                          <a:pt x="26" y="100"/>
                        </a:lnTo>
                        <a:lnTo>
                          <a:pt x="30" y="104"/>
                        </a:lnTo>
                        <a:lnTo>
                          <a:pt x="36" y="106"/>
                        </a:lnTo>
                        <a:lnTo>
                          <a:pt x="36" y="106"/>
                        </a:lnTo>
                        <a:lnTo>
                          <a:pt x="40" y="104"/>
                        </a:lnTo>
                        <a:lnTo>
                          <a:pt x="48" y="102"/>
                        </a:lnTo>
                        <a:lnTo>
                          <a:pt x="56" y="98"/>
                        </a:lnTo>
                        <a:lnTo>
                          <a:pt x="64" y="96"/>
                        </a:lnTo>
                        <a:lnTo>
                          <a:pt x="64" y="96"/>
                        </a:lnTo>
                        <a:lnTo>
                          <a:pt x="70" y="98"/>
                        </a:lnTo>
                        <a:lnTo>
                          <a:pt x="74" y="100"/>
                        </a:lnTo>
                        <a:lnTo>
                          <a:pt x="80" y="108"/>
                        </a:lnTo>
                        <a:lnTo>
                          <a:pt x="80" y="108"/>
                        </a:lnTo>
                        <a:lnTo>
                          <a:pt x="82" y="114"/>
                        </a:lnTo>
                        <a:lnTo>
                          <a:pt x="84" y="122"/>
                        </a:lnTo>
                        <a:lnTo>
                          <a:pt x="84" y="140"/>
                        </a:lnTo>
                        <a:lnTo>
                          <a:pt x="84" y="140"/>
                        </a:lnTo>
                        <a:lnTo>
                          <a:pt x="84" y="166"/>
                        </a:lnTo>
                        <a:lnTo>
                          <a:pt x="86" y="180"/>
                        </a:lnTo>
                        <a:lnTo>
                          <a:pt x="88" y="190"/>
                        </a:lnTo>
                        <a:lnTo>
                          <a:pt x="88" y="190"/>
                        </a:lnTo>
                        <a:lnTo>
                          <a:pt x="102" y="202"/>
                        </a:lnTo>
                        <a:lnTo>
                          <a:pt x="110" y="208"/>
                        </a:lnTo>
                        <a:lnTo>
                          <a:pt x="118" y="212"/>
                        </a:lnTo>
                        <a:lnTo>
                          <a:pt x="118" y="212"/>
                        </a:lnTo>
                        <a:lnTo>
                          <a:pt x="124" y="210"/>
                        </a:lnTo>
                        <a:lnTo>
                          <a:pt x="128" y="204"/>
                        </a:lnTo>
                        <a:lnTo>
                          <a:pt x="140" y="194"/>
                        </a:lnTo>
                        <a:lnTo>
                          <a:pt x="140" y="194"/>
                        </a:lnTo>
                        <a:lnTo>
                          <a:pt x="144" y="188"/>
                        </a:lnTo>
                        <a:lnTo>
                          <a:pt x="148" y="178"/>
                        </a:lnTo>
                        <a:lnTo>
                          <a:pt x="152" y="168"/>
                        </a:lnTo>
                        <a:lnTo>
                          <a:pt x="154" y="160"/>
                        </a:lnTo>
                        <a:lnTo>
                          <a:pt x="154" y="128"/>
                        </a:lnTo>
                        <a:lnTo>
                          <a:pt x="154" y="128"/>
                        </a:lnTo>
                        <a:lnTo>
                          <a:pt x="154" y="124"/>
                        </a:lnTo>
                        <a:lnTo>
                          <a:pt x="158" y="118"/>
                        </a:lnTo>
                        <a:lnTo>
                          <a:pt x="168" y="108"/>
                        </a:lnTo>
                        <a:lnTo>
                          <a:pt x="168" y="108"/>
                        </a:lnTo>
                        <a:lnTo>
                          <a:pt x="172" y="102"/>
                        </a:lnTo>
                        <a:lnTo>
                          <a:pt x="176" y="96"/>
                        </a:lnTo>
                        <a:lnTo>
                          <a:pt x="178" y="88"/>
                        </a:lnTo>
                        <a:lnTo>
                          <a:pt x="178" y="82"/>
                        </a:lnTo>
                        <a:lnTo>
                          <a:pt x="178" y="82"/>
                        </a:lnTo>
                        <a:lnTo>
                          <a:pt x="176" y="80"/>
                        </a:lnTo>
                        <a:lnTo>
                          <a:pt x="172" y="80"/>
                        </a:lnTo>
                        <a:lnTo>
                          <a:pt x="166" y="80"/>
                        </a:lnTo>
                        <a:lnTo>
                          <a:pt x="160" y="80"/>
                        </a:lnTo>
                        <a:lnTo>
                          <a:pt x="160" y="80"/>
                        </a:lnTo>
                        <a:lnTo>
                          <a:pt x="156" y="76"/>
                        </a:lnTo>
                        <a:lnTo>
                          <a:pt x="152" y="70"/>
                        </a:lnTo>
                        <a:lnTo>
                          <a:pt x="148" y="54"/>
                        </a:lnTo>
                        <a:lnTo>
                          <a:pt x="148" y="54"/>
                        </a:lnTo>
                        <a:lnTo>
                          <a:pt x="144" y="46"/>
                        </a:lnTo>
                        <a:lnTo>
                          <a:pt x="140" y="40"/>
                        </a:lnTo>
                        <a:lnTo>
                          <a:pt x="136" y="32"/>
                        </a:lnTo>
                        <a:lnTo>
                          <a:pt x="128" y="28"/>
                        </a:lnTo>
                        <a:lnTo>
                          <a:pt x="128" y="28"/>
                        </a:lnTo>
                        <a:lnTo>
                          <a:pt x="122" y="26"/>
                        </a:lnTo>
                        <a:lnTo>
                          <a:pt x="116" y="26"/>
                        </a:lnTo>
                        <a:lnTo>
                          <a:pt x="110" y="26"/>
                        </a:lnTo>
                        <a:lnTo>
                          <a:pt x="104" y="24"/>
                        </a:lnTo>
                        <a:lnTo>
                          <a:pt x="104" y="24"/>
                        </a:lnTo>
                        <a:lnTo>
                          <a:pt x="88" y="14"/>
                        </a:lnTo>
                        <a:lnTo>
                          <a:pt x="72" y="6"/>
                        </a:lnTo>
                        <a:lnTo>
                          <a:pt x="72" y="6"/>
                        </a:lnTo>
                        <a:lnTo>
                          <a:pt x="56" y="4"/>
                        </a:lnTo>
                        <a:lnTo>
                          <a:pt x="48" y="4"/>
                        </a:lnTo>
                        <a:lnTo>
                          <a:pt x="40" y="2"/>
                        </a:lnTo>
                        <a:lnTo>
                          <a:pt x="40" y="2"/>
                        </a:lnTo>
                        <a:lnTo>
                          <a:pt x="38" y="0"/>
                        </a:lnTo>
                        <a:lnTo>
                          <a:pt x="34" y="0"/>
                        </a:lnTo>
                        <a:lnTo>
                          <a:pt x="26" y="4"/>
                        </a:lnTo>
                        <a:lnTo>
                          <a:pt x="18" y="8"/>
                        </a:lnTo>
                        <a:lnTo>
                          <a:pt x="18" y="8"/>
                        </a:lnTo>
                        <a:lnTo>
                          <a:pt x="4" y="34"/>
                        </a:lnTo>
                        <a:lnTo>
                          <a:pt x="4" y="34"/>
                        </a:lnTo>
                        <a:lnTo>
                          <a:pt x="2" y="40"/>
                        </a:lnTo>
                        <a:lnTo>
                          <a:pt x="0" y="50"/>
                        </a:lnTo>
                        <a:lnTo>
                          <a:pt x="0" y="60"/>
                        </a:lnTo>
                        <a:lnTo>
                          <a:pt x="2" y="68"/>
                        </a:lnTo>
                        <a:lnTo>
                          <a:pt x="2" y="68"/>
                        </a:lnTo>
                        <a:lnTo>
                          <a:pt x="4" y="76"/>
                        </a:lnTo>
                        <a:lnTo>
                          <a:pt x="12" y="84"/>
                        </a:lnTo>
                        <a:lnTo>
                          <a:pt x="20" y="92"/>
                        </a:lnTo>
                        <a:lnTo>
                          <a:pt x="20" y="92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Freeform 6">
                    <a:extLst>
                      <a:ext uri="{FF2B5EF4-FFF2-40B4-BE49-F238E27FC236}">
                        <a16:creationId xmlns:a16="http://schemas.microsoft.com/office/drawing/2014/main" id="{E337661A-7B75-496C-9B5F-BB36FF2FA3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1095375" y="2711450"/>
                    <a:ext cx="1003300" cy="1003300"/>
                  </a:xfrm>
                  <a:custGeom>
                    <a:avLst/>
                    <a:gdLst>
                      <a:gd name="T0" fmla="*/ 466 w 632"/>
                      <a:gd name="T1" fmla="*/ 592 h 632"/>
                      <a:gd name="T2" fmla="*/ 606 w 632"/>
                      <a:gd name="T3" fmla="*/ 438 h 632"/>
                      <a:gd name="T4" fmla="*/ 626 w 632"/>
                      <a:gd name="T5" fmla="*/ 252 h 632"/>
                      <a:gd name="T6" fmla="*/ 516 w 632"/>
                      <a:gd name="T7" fmla="*/ 72 h 632"/>
                      <a:gd name="T8" fmla="*/ 316 w 632"/>
                      <a:gd name="T9" fmla="*/ 0 h 632"/>
                      <a:gd name="T10" fmla="*/ 138 w 632"/>
                      <a:gd name="T11" fmla="*/ 54 h 632"/>
                      <a:gd name="T12" fmla="*/ 14 w 632"/>
                      <a:gd name="T13" fmla="*/ 222 h 632"/>
                      <a:gd name="T14" fmla="*/ 14 w 632"/>
                      <a:gd name="T15" fmla="*/ 410 h 632"/>
                      <a:gd name="T16" fmla="*/ 138 w 632"/>
                      <a:gd name="T17" fmla="*/ 578 h 632"/>
                      <a:gd name="T18" fmla="*/ 316 w 632"/>
                      <a:gd name="T19" fmla="*/ 632 h 632"/>
                      <a:gd name="T20" fmla="*/ 124 w 632"/>
                      <a:gd name="T21" fmla="*/ 330 h 632"/>
                      <a:gd name="T22" fmla="*/ 112 w 632"/>
                      <a:gd name="T23" fmla="*/ 286 h 632"/>
                      <a:gd name="T24" fmla="*/ 152 w 632"/>
                      <a:gd name="T25" fmla="*/ 262 h 632"/>
                      <a:gd name="T26" fmla="*/ 136 w 632"/>
                      <a:gd name="T27" fmla="*/ 234 h 632"/>
                      <a:gd name="T28" fmla="*/ 100 w 632"/>
                      <a:gd name="T29" fmla="*/ 258 h 632"/>
                      <a:gd name="T30" fmla="*/ 68 w 632"/>
                      <a:gd name="T31" fmla="*/ 246 h 632"/>
                      <a:gd name="T32" fmla="*/ 96 w 632"/>
                      <a:gd name="T33" fmla="*/ 216 h 632"/>
                      <a:gd name="T34" fmla="*/ 102 w 632"/>
                      <a:gd name="T35" fmla="*/ 192 h 632"/>
                      <a:gd name="T36" fmla="*/ 78 w 632"/>
                      <a:gd name="T37" fmla="*/ 184 h 632"/>
                      <a:gd name="T38" fmla="*/ 94 w 632"/>
                      <a:gd name="T39" fmla="*/ 162 h 632"/>
                      <a:gd name="T40" fmla="*/ 132 w 632"/>
                      <a:gd name="T41" fmla="*/ 164 h 632"/>
                      <a:gd name="T42" fmla="*/ 172 w 632"/>
                      <a:gd name="T43" fmla="*/ 196 h 632"/>
                      <a:gd name="T44" fmla="*/ 210 w 632"/>
                      <a:gd name="T45" fmla="*/ 204 h 632"/>
                      <a:gd name="T46" fmla="*/ 232 w 632"/>
                      <a:gd name="T47" fmla="*/ 182 h 632"/>
                      <a:gd name="T48" fmla="*/ 214 w 632"/>
                      <a:gd name="T49" fmla="*/ 140 h 632"/>
                      <a:gd name="T50" fmla="*/ 184 w 632"/>
                      <a:gd name="T51" fmla="*/ 108 h 632"/>
                      <a:gd name="T52" fmla="*/ 154 w 632"/>
                      <a:gd name="T53" fmla="*/ 124 h 632"/>
                      <a:gd name="T54" fmla="*/ 134 w 632"/>
                      <a:gd name="T55" fmla="*/ 102 h 632"/>
                      <a:gd name="T56" fmla="*/ 232 w 632"/>
                      <a:gd name="T57" fmla="*/ 34 h 632"/>
                      <a:gd name="T58" fmla="*/ 402 w 632"/>
                      <a:gd name="T59" fmla="*/ 34 h 632"/>
                      <a:gd name="T60" fmla="*/ 538 w 632"/>
                      <a:gd name="T61" fmla="*/ 126 h 632"/>
                      <a:gd name="T62" fmla="*/ 462 w 632"/>
                      <a:gd name="T63" fmla="*/ 182 h 632"/>
                      <a:gd name="T64" fmla="*/ 412 w 632"/>
                      <a:gd name="T65" fmla="*/ 176 h 632"/>
                      <a:gd name="T66" fmla="*/ 374 w 632"/>
                      <a:gd name="T67" fmla="*/ 198 h 632"/>
                      <a:gd name="T68" fmla="*/ 354 w 632"/>
                      <a:gd name="T69" fmla="*/ 198 h 632"/>
                      <a:gd name="T70" fmla="*/ 342 w 632"/>
                      <a:gd name="T71" fmla="*/ 222 h 632"/>
                      <a:gd name="T72" fmla="*/ 368 w 632"/>
                      <a:gd name="T73" fmla="*/ 218 h 632"/>
                      <a:gd name="T74" fmla="*/ 388 w 632"/>
                      <a:gd name="T75" fmla="*/ 232 h 632"/>
                      <a:gd name="T76" fmla="*/ 348 w 632"/>
                      <a:gd name="T77" fmla="*/ 258 h 632"/>
                      <a:gd name="T78" fmla="*/ 310 w 632"/>
                      <a:gd name="T79" fmla="*/ 262 h 632"/>
                      <a:gd name="T80" fmla="*/ 306 w 632"/>
                      <a:gd name="T81" fmla="*/ 296 h 632"/>
                      <a:gd name="T82" fmla="*/ 302 w 632"/>
                      <a:gd name="T83" fmla="*/ 306 h 632"/>
                      <a:gd name="T84" fmla="*/ 364 w 632"/>
                      <a:gd name="T85" fmla="*/ 290 h 632"/>
                      <a:gd name="T86" fmla="*/ 394 w 632"/>
                      <a:gd name="T87" fmla="*/ 290 h 632"/>
                      <a:gd name="T88" fmla="*/ 420 w 632"/>
                      <a:gd name="T89" fmla="*/ 282 h 632"/>
                      <a:gd name="T90" fmla="*/ 412 w 632"/>
                      <a:gd name="T91" fmla="*/ 314 h 632"/>
                      <a:gd name="T92" fmla="*/ 444 w 632"/>
                      <a:gd name="T93" fmla="*/ 350 h 632"/>
                      <a:gd name="T94" fmla="*/ 460 w 632"/>
                      <a:gd name="T95" fmla="*/ 328 h 632"/>
                      <a:gd name="T96" fmla="*/ 492 w 632"/>
                      <a:gd name="T97" fmla="*/ 346 h 632"/>
                      <a:gd name="T98" fmla="*/ 520 w 632"/>
                      <a:gd name="T99" fmla="*/ 372 h 632"/>
                      <a:gd name="T100" fmla="*/ 548 w 632"/>
                      <a:gd name="T101" fmla="*/ 372 h 632"/>
                      <a:gd name="T102" fmla="*/ 580 w 632"/>
                      <a:gd name="T103" fmla="*/ 372 h 632"/>
                      <a:gd name="T104" fmla="*/ 558 w 632"/>
                      <a:gd name="T105" fmla="*/ 476 h 632"/>
                      <a:gd name="T106" fmla="*/ 454 w 632"/>
                      <a:gd name="T107" fmla="*/ 572 h 632"/>
                      <a:gd name="T108" fmla="*/ 278 w 632"/>
                      <a:gd name="T109" fmla="*/ 604 h 632"/>
                      <a:gd name="T110" fmla="*/ 190 w 632"/>
                      <a:gd name="T111" fmla="*/ 536 h 632"/>
                      <a:gd name="T112" fmla="*/ 172 w 632"/>
                      <a:gd name="T113" fmla="*/ 440 h 632"/>
                      <a:gd name="T114" fmla="*/ 130 w 632"/>
                      <a:gd name="T115" fmla="*/ 432 h 632"/>
                      <a:gd name="T116" fmla="*/ 94 w 632"/>
                      <a:gd name="T117" fmla="*/ 402 h 632"/>
                      <a:gd name="T118" fmla="*/ 56 w 632"/>
                      <a:gd name="T119" fmla="*/ 372 h 632"/>
                      <a:gd name="T120" fmla="*/ 66 w 632"/>
                      <a:gd name="T121" fmla="*/ 470 h 632"/>
                      <a:gd name="T122" fmla="*/ 70 w 632"/>
                      <a:gd name="T123" fmla="*/ 422 h 632"/>
                      <a:gd name="T124" fmla="*/ 86 w 632"/>
                      <a:gd name="T125" fmla="*/ 462 h 6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632" h="632">
                        <a:moveTo>
                          <a:pt x="316" y="632"/>
                        </a:moveTo>
                        <a:lnTo>
                          <a:pt x="316" y="632"/>
                        </a:lnTo>
                        <a:lnTo>
                          <a:pt x="348" y="630"/>
                        </a:lnTo>
                        <a:lnTo>
                          <a:pt x="380" y="624"/>
                        </a:lnTo>
                        <a:lnTo>
                          <a:pt x="410" y="616"/>
                        </a:lnTo>
                        <a:lnTo>
                          <a:pt x="438" y="606"/>
                        </a:lnTo>
                        <a:lnTo>
                          <a:pt x="466" y="592"/>
                        </a:lnTo>
                        <a:lnTo>
                          <a:pt x="492" y="578"/>
                        </a:lnTo>
                        <a:lnTo>
                          <a:pt x="516" y="558"/>
                        </a:lnTo>
                        <a:lnTo>
                          <a:pt x="538" y="538"/>
                        </a:lnTo>
                        <a:lnTo>
                          <a:pt x="560" y="516"/>
                        </a:lnTo>
                        <a:lnTo>
                          <a:pt x="578" y="492"/>
                        </a:lnTo>
                        <a:lnTo>
                          <a:pt x="594" y="466"/>
                        </a:lnTo>
                        <a:lnTo>
                          <a:pt x="606" y="438"/>
                        </a:lnTo>
                        <a:lnTo>
                          <a:pt x="618" y="410"/>
                        </a:lnTo>
                        <a:lnTo>
                          <a:pt x="626" y="378"/>
                        </a:lnTo>
                        <a:lnTo>
                          <a:pt x="630" y="348"/>
                        </a:lnTo>
                        <a:lnTo>
                          <a:pt x="632" y="316"/>
                        </a:lnTo>
                        <a:lnTo>
                          <a:pt x="632" y="316"/>
                        </a:lnTo>
                        <a:lnTo>
                          <a:pt x="630" y="282"/>
                        </a:lnTo>
                        <a:lnTo>
                          <a:pt x="626" y="252"/>
                        </a:lnTo>
                        <a:lnTo>
                          <a:pt x="618" y="222"/>
                        </a:lnTo>
                        <a:lnTo>
                          <a:pt x="606" y="192"/>
                        </a:lnTo>
                        <a:lnTo>
                          <a:pt x="594" y="164"/>
                        </a:lnTo>
                        <a:lnTo>
                          <a:pt x="578" y="138"/>
                        </a:lnTo>
                        <a:lnTo>
                          <a:pt x="560" y="114"/>
                        </a:lnTo>
                        <a:lnTo>
                          <a:pt x="538" y="92"/>
                        </a:lnTo>
                        <a:lnTo>
                          <a:pt x="516" y="72"/>
                        </a:lnTo>
                        <a:lnTo>
                          <a:pt x="492" y="54"/>
                        </a:lnTo>
                        <a:lnTo>
                          <a:pt x="466" y="38"/>
                        </a:lnTo>
                        <a:lnTo>
                          <a:pt x="438" y="24"/>
                        </a:lnTo>
                        <a:lnTo>
                          <a:pt x="410" y="14"/>
                        </a:lnTo>
                        <a:lnTo>
                          <a:pt x="380" y="6"/>
                        </a:lnTo>
                        <a:lnTo>
                          <a:pt x="348" y="0"/>
                        </a:lnTo>
                        <a:lnTo>
                          <a:pt x="316" y="0"/>
                        </a:lnTo>
                        <a:lnTo>
                          <a:pt x="316" y="0"/>
                        </a:lnTo>
                        <a:lnTo>
                          <a:pt x="284" y="0"/>
                        </a:lnTo>
                        <a:lnTo>
                          <a:pt x="252" y="6"/>
                        </a:lnTo>
                        <a:lnTo>
                          <a:pt x="222" y="14"/>
                        </a:lnTo>
                        <a:lnTo>
                          <a:pt x="192" y="24"/>
                        </a:lnTo>
                        <a:lnTo>
                          <a:pt x="164" y="38"/>
                        </a:lnTo>
                        <a:lnTo>
                          <a:pt x="138" y="54"/>
                        </a:lnTo>
                        <a:lnTo>
                          <a:pt x="114" y="72"/>
                        </a:lnTo>
                        <a:lnTo>
                          <a:pt x="92" y="92"/>
                        </a:lnTo>
                        <a:lnTo>
                          <a:pt x="72" y="114"/>
                        </a:lnTo>
                        <a:lnTo>
                          <a:pt x="54" y="138"/>
                        </a:lnTo>
                        <a:lnTo>
                          <a:pt x="38" y="164"/>
                        </a:lnTo>
                        <a:lnTo>
                          <a:pt x="24" y="192"/>
                        </a:lnTo>
                        <a:lnTo>
                          <a:pt x="14" y="222"/>
                        </a:lnTo>
                        <a:lnTo>
                          <a:pt x="6" y="252"/>
                        </a:lnTo>
                        <a:lnTo>
                          <a:pt x="2" y="282"/>
                        </a:lnTo>
                        <a:lnTo>
                          <a:pt x="0" y="316"/>
                        </a:lnTo>
                        <a:lnTo>
                          <a:pt x="0" y="316"/>
                        </a:lnTo>
                        <a:lnTo>
                          <a:pt x="2" y="348"/>
                        </a:lnTo>
                        <a:lnTo>
                          <a:pt x="6" y="378"/>
                        </a:lnTo>
                        <a:lnTo>
                          <a:pt x="14" y="410"/>
                        </a:lnTo>
                        <a:lnTo>
                          <a:pt x="24" y="438"/>
                        </a:lnTo>
                        <a:lnTo>
                          <a:pt x="38" y="466"/>
                        </a:lnTo>
                        <a:lnTo>
                          <a:pt x="54" y="492"/>
                        </a:lnTo>
                        <a:lnTo>
                          <a:pt x="72" y="516"/>
                        </a:lnTo>
                        <a:lnTo>
                          <a:pt x="92" y="538"/>
                        </a:lnTo>
                        <a:lnTo>
                          <a:pt x="114" y="558"/>
                        </a:lnTo>
                        <a:lnTo>
                          <a:pt x="138" y="578"/>
                        </a:lnTo>
                        <a:lnTo>
                          <a:pt x="164" y="592"/>
                        </a:lnTo>
                        <a:lnTo>
                          <a:pt x="192" y="606"/>
                        </a:lnTo>
                        <a:lnTo>
                          <a:pt x="222" y="616"/>
                        </a:lnTo>
                        <a:lnTo>
                          <a:pt x="252" y="624"/>
                        </a:lnTo>
                        <a:lnTo>
                          <a:pt x="284" y="630"/>
                        </a:lnTo>
                        <a:lnTo>
                          <a:pt x="316" y="632"/>
                        </a:lnTo>
                        <a:lnTo>
                          <a:pt x="316" y="632"/>
                        </a:lnTo>
                        <a:close/>
                        <a:moveTo>
                          <a:pt x="64" y="358"/>
                        </a:moveTo>
                        <a:lnTo>
                          <a:pt x="64" y="358"/>
                        </a:lnTo>
                        <a:lnTo>
                          <a:pt x="80" y="354"/>
                        </a:lnTo>
                        <a:lnTo>
                          <a:pt x="112" y="340"/>
                        </a:lnTo>
                        <a:lnTo>
                          <a:pt x="112" y="340"/>
                        </a:lnTo>
                        <a:lnTo>
                          <a:pt x="122" y="334"/>
                        </a:lnTo>
                        <a:lnTo>
                          <a:pt x="124" y="330"/>
                        </a:lnTo>
                        <a:lnTo>
                          <a:pt x="124" y="324"/>
                        </a:lnTo>
                        <a:lnTo>
                          <a:pt x="122" y="320"/>
                        </a:lnTo>
                        <a:lnTo>
                          <a:pt x="114" y="308"/>
                        </a:lnTo>
                        <a:lnTo>
                          <a:pt x="112" y="302"/>
                        </a:lnTo>
                        <a:lnTo>
                          <a:pt x="110" y="294"/>
                        </a:lnTo>
                        <a:lnTo>
                          <a:pt x="110" y="294"/>
                        </a:lnTo>
                        <a:lnTo>
                          <a:pt x="112" y="286"/>
                        </a:lnTo>
                        <a:lnTo>
                          <a:pt x="116" y="282"/>
                        </a:lnTo>
                        <a:lnTo>
                          <a:pt x="122" y="278"/>
                        </a:lnTo>
                        <a:lnTo>
                          <a:pt x="128" y="274"/>
                        </a:lnTo>
                        <a:lnTo>
                          <a:pt x="142" y="268"/>
                        </a:lnTo>
                        <a:lnTo>
                          <a:pt x="148" y="266"/>
                        </a:lnTo>
                        <a:lnTo>
                          <a:pt x="152" y="262"/>
                        </a:lnTo>
                        <a:lnTo>
                          <a:pt x="152" y="262"/>
                        </a:lnTo>
                        <a:lnTo>
                          <a:pt x="156" y="258"/>
                        </a:lnTo>
                        <a:lnTo>
                          <a:pt x="156" y="252"/>
                        </a:lnTo>
                        <a:lnTo>
                          <a:pt x="154" y="250"/>
                        </a:lnTo>
                        <a:lnTo>
                          <a:pt x="152" y="246"/>
                        </a:lnTo>
                        <a:lnTo>
                          <a:pt x="144" y="240"/>
                        </a:lnTo>
                        <a:lnTo>
                          <a:pt x="136" y="234"/>
                        </a:lnTo>
                        <a:lnTo>
                          <a:pt x="136" y="234"/>
                        </a:lnTo>
                        <a:lnTo>
                          <a:pt x="132" y="232"/>
                        </a:lnTo>
                        <a:lnTo>
                          <a:pt x="128" y="232"/>
                        </a:lnTo>
                        <a:lnTo>
                          <a:pt x="120" y="234"/>
                        </a:lnTo>
                        <a:lnTo>
                          <a:pt x="112" y="238"/>
                        </a:lnTo>
                        <a:lnTo>
                          <a:pt x="106" y="246"/>
                        </a:lnTo>
                        <a:lnTo>
                          <a:pt x="106" y="246"/>
                        </a:lnTo>
                        <a:lnTo>
                          <a:pt x="100" y="258"/>
                        </a:lnTo>
                        <a:lnTo>
                          <a:pt x="96" y="262"/>
                        </a:lnTo>
                        <a:lnTo>
                          <a:pt x="88" y="262"/>
                        </a:lnTo>
                        <a:lnTo>
                          <a:pt x="88" y="262"/>
                        </a:lnTo>
                        <a:lnTo>
                          <a:pt x="82" y="260"/>
                        </a:lnTo>
                        <a:lnTo>
                          <a:pt x="76" y="258"/>
                        </a:lnTo>
                        <a:lnTo>
                          <a:pt x="72" y="252"/>
                        </a:lnTo>
                        <a:lnTo>
                          <a:pt x="68" y="246"/>
                        </a:lnTo>
                        <a:lnTo>
                          <a:pt x="68" y="246"/>
                        </a:lnTo>
                        <a:lnTo>
                          <a:pt x="66" y="242"/>
                        </a:lnTo>
                        <a:lnTo>
                          <a:pt x="66" y="238"/>
                        </a:lnTo>
                        <a:lnTo>
                          <a:pt x="68" y="236"/>
                        </a:lnTo>
                        <a:lnTo>
                          <a:pt x="72" y="232"/>
                        </a:lnTo>
                        <a:lnTo>
                          <a:pt x="96" y="216"/>
                        </a:lnTo>
                        <a:lnTo>
                          <a:pt x="96" y="216"/>
                        </a:lnTo>
                        <a:lnTo>
                          <a:pt x="108" y="208"/>
                        </a:lnTo>
                        <a:lnTo>
                          <a:pt x="110" y="204"/>
                        </a:lnTo>
                        <a:lnTo>
                          <a:pt x="110" y="202"/>
                        </a:lnTo>
                        <a:lnTo>
                          <a:pt x="106" y="198"/>
                        </a:lnTo>
                        <a:lnTo>
                          <a:pt x="104" y="194"/>
                        </a:lnTo>
                        <a:lnTo>
                          <a:pt x="104" y="194"/>
                        </a:lnTo>
                        <a:lnTo>
                          <a:pt x="102" y="192"/>
                        </a:lnTo>
                        <a:lnTo>
                          <a:pt x="98" y="190"/>
                        </a:lnTo>
                        <a:lnTo>
                          <a:pt x="90" y="188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78" y="184"/>
                        </a:lnTo>
                        <a:lnTo>
                          <a:pt x="76" y="182"/>
                        </a:lnTo>
                        <a:lnTo>
                          <a:pt x="76" y="176"/>
                        </a:lnTo>
                        <a:lnTo>
                          <a:pt x="78" y="170"/>
                        </a:lnTo>
                        <a:lnTo>
                          <a:pt x="84" y="164"/>
                        </a:lnTo>
                        <a:lnTo>
                          <a:pt x="84" y="164"/>
                        </a:lnTo>
                        <a:lnTo>
                          <a:pt x="90" y="162"/>
                        </a:lnTo>
                        <a:lnTo>
                          <a:pt x="94" y="162"/>
                        </a:lnTo>
                        <a:lnTo>
                          <a:pt x="100" y="162"/>
                        </a:lnTo>
                        <a:lnTo>
                          <a:pt x="106" y="164"/>
                        </a:lnTo>
                        <a:lnTo>
                          <a:pt x="106" y="164"/>
                        </a:lnTo>
                        <a:lnTo>
                          <a:pt x="110" y="166"/>
                        </a:lnTo>
                        <a:lnTo>
                          <a:pt x="114" y="168"/>
                        </a:lnTo>
                        <a:lnTo>
                          <a:pt x="120" y="168"/>
                        </a:lnTo>
                        <a:lnTo>
                          <a:pt x="132" y="164"/>
                        </a:lnTo>
                        <a:lnTo>
                          <a:pt x="132" y="164"/>
                        </a:lnTo>
                        <a:lnTo>
                          <a:pt x="144" y="162"/>
                        </a:lnTo>
                        <a:lnTo>
                          <a:pt x="150" y="162"/>
                        </a:lnTo>
                        <a:lnTo>
                          <a:pt x="154" y="166"/>
                        </a:lnTo>
                        <a:lnTo>
                          <a:pt x="158" y="172"/>
                        </a:lnTo>
                        <a:lnTo>
                          <a:pt x="158" y="172"/>
                        </a:lnTo>
                        <a:lnTo>
                          <a:pt x="172" y="196"/>
                        </a:lnTo>
                        <a:lnTo>
                          <a:pt x="172" y="196"/>
                        </a:lnTo>
                        <a:lnTo>
                          <a:pt x="180" y="206"/>
                        </a:lnTo>
                        <a:lnTo>
                          <a:pt x="180" y="206"/>
                        </a:lnTo>
                        <a:lnTo>
                          <a:pt x="184" y="210"/>
                        </a:lnTo>
                        <a:lnTo>
                          <a:pt x="188" y="210"/>
                        </a:lnTo>
                        <a:lnTo>
                          <a:pt x="198" y="210"/>
                        </a:lnTo>
                        <a:lnTo>
                          <a:pt x="210" y="204"/>
                        </a:lnTo>
                        <a:lnTo>
                          <a:pt x="220" y="198"/>
                        </a:lnTo>
                        <a:lnTo>
                          <a:pt x="220" y="198"/>
                        </a:lnTo>
                        <a:lnTo>
                          <a:pt x="222" y="198"/>
                        </a:lnTo>
                        <a:lnTo>
                          <a:pt x="222" y="198"/>
                        </a:lnTo>
                        <a:lnTo>
                          <a:pt x="226" y="194"/>
                        </a:lnTo>
                        <a:lnTo>
                          <a:pt x="228" y="190"/>
                        </a:lnTo>
                        <a:lnTo>
                          <a:pt x="232" y="182"/>
                        </a:lnTo>
                        <a:lnTo>
                          <a:pt x="232" y="162"/>
                        </a:lnTo>
                        <a:lnTo>
                          <a:pt x="232" y="162"/>
                        </a:lnTo>
                        <a:lnTo>
                          <a:pt x="230" y="154"/>
                        </a:lnTo>
                        <a:lnTo>
                          <a:pt x="226" y="150"/>
                        </a:lnTo>
                        <a:lnTo>
                          <a:pt x="218" y="146"/>
                        </a:lnTo>
                        <a:lnTo>
                          <a:pt x="218" y="146"/>
                        </a:lnTo>
                        <a:lnTo>
                          <a:pt x="214" y="140"/>
                        </a:lnTo>
                        <a:lnTo>
                          <a:pt x="212" y="132"/>
                        </a:lnTo>
                        <a:lnTo>
                          <a:pt x="208" y="124"/>
                        </a:lnTo>
                        <a:lnTo>
                          <a:pt x="204" y="116"/>
                        </a:lnTo>
                        <a:lnTo>
                          <a:pt x="204" y="116"/>
                        </a:lnTo>
                        <a:lnTo>
                          <a:pt x="198" y="110"/>
                        </a:lnTo>
                        <a:lnTo>
                          <a:pt x="192" y="108"/>
                        </a:lnTo>
                        <a:lnTo>
                          <a:pt x="184" y="108"/>
                        </a:lnTo>
                        <a:lnTo>
                          <a:pt x="178" y="110"/>
                        </a:lnTo>
                        <a:lnTo>
                          <a:pt x="178" y="110"/>
                        </a:lnTo>
                        <a:lnTo>
                          <a:pt x="170" y="114"/>
                        </a:lnTo>
                        <a:lnTo>
                          <a:pt x="164" y="118"/>
                        </a:lnTo>
                        <a:lnTo>
                          <a:pt x="158" y="122"/>
                        </a:lnTo>
                        <a:lnTo>
                          <a:pt x="154" y="124"/>
                        </a:lnTo>
                        <a:lnTo>
                          <a:pt x="154" y="124"/>
                        </a:lnTo>
                        <a:lnTo>
                          <a:pt x="152" y="120"/>
                        </a:lnTo>
                        <a:lnTo>
                          <a:pt x="150" y="116"/>
                        </a:lnTo>
                        <a:lnTo>
                          <a:pt x="150" y="110"/>
                        </a:lnTo>
                        <a:lnTo>
                          <a:pt x="146" y="104"/>
                        </a:lnTo>
                        <a:lnTo>
                          <a:pt x="146" y="104"/>
                        </a:lnTo>
                        <a:lnTo>
                          <a:pt x="140" y="104"/>
                        </a:lnTo>
                        <a:lnTo>
                          <a:pt x="134" y="102"/>
                        </a:lnTo>
                        <a:lnTo>
                          <a:pt x="116" y="100"/>
                        </a:lnTo>
                        <a:lnTo>
                          <a:pt x="116" y="100"/>
                        </a:lnTo>
                        <a:lnTo>
                          <a:pt x="136" y="82"/>
                        </a:lnTo>
                        <a:lnTo>
                          <a:pt x="158" y="66"/>
                        </a:lnTo>
                        <a:lnTo>
                          <a:pt x="182" y="54"/>
                        </a:lnTo>
                        <a:lnTo>
                          <a:pt x="206" y="42"/>
                        </a:lnTo>
                        <a:lnTo>
                          <a:pt x="232" y="34"/>
                        </a:lnTo>
                        <a:lnTo>
                          <a:pt x="258" y="26"/>
                        </a:lnTo>
                        <a:lnTo>
                          <a:pt x="286" y="22"/>
                        </a:lnTo>
                        <a:lnTo>
                          <a:pt x="314" y="22"/>
                        </a:lnTo>
                        <a:lnTo>
                          <a:pt x="314" y="22"/>
                        </a:lnTo>
                        <a:lnTo>
                          <a:pt x="344" y="22"/>
                        </a:lnTo>
                        <a:lnTo>
                          <a:pt x="374" y="28"/>
                        </a:lnTo>
                        <a:lnTo>
                          <a:pt x="402" y="34"/>
                        </a:lnTo>
                        <a:lnTo>
                          <a:pt x="428" y="44"/>
                        </a:lnTo>
                        <a:lnTo>
                          <a:pt x="454" y="56"/>
                        </a:lnTo>
                        <a:lnTo>
                          <a:pt x="478" y="72"/>
                        </a:lnTo>
                        <a:lnTo>
                          <a:pt x="500" y="88"/>
                        </a:lnTo>
                        <a:lnTo>
                          <a:pt x="522" y="106"/>
                        </a:lnTo>
                        <a:lnTo>
                          <a:pt x="522" y="106"/>
                        </a:lnTo>
                        <a:lnTo>
                          <a:pt x="538" y="126"/>
                        </a:lnTo>
                        <a:lnTo>
                          <a:pt x="554" y="146"/>
                        </a:lnTo>
                        <a:lnTo>
                          <a:pt x="554" y="146"/>
                        </a:lnTo>
                        <a:lnTo>
                          <a:pt x="502" y="164"/>
                        </a:lnTo>
                        <a:lnTo>
                          <a:pt x="480" y="172"/>
                        </a:lnTo>
                        <a:lnTo>
                          <a:pt x="468" y="178"/>
                        </a:lnTo>
                        <a:lnTo>
                          <a:pt x="468" y="178"/>
                        </a:lnTo>
                        <a:lnTo>
                          <a:pt x="462" y="182"/>
                        </a:lnTo>
                        <a:lnTo>
                          <a:pt x="454" y="186"/>
                        </a:lnTo>
                        <a:lnTo>
                          <a:pt x="444" y="186"/>
                        </a:lnTo>
                        <a:lnTo>
                          <a:pt x="436" y="184"/>
                        </a:lnTo>
                        <a:lnTo>
                          <a:pt x="436" y="184"/>
                        </a:lnTo>
                        <a:lnTo>
                          <a:pt x="424" y="178"/>
                        </a:lnTo>
                        <a:lnTo>
                          <a:pt x="418" y="176"/>
                        </a:lnTo>
                        <a:lnTo>
                          <a:pt x="412" y="176"/>
                        </a:lnTo>
                        <a:lnTo>
                          <a:pt x="412" y="176"/>
                        </a:lnTo>
                        <a:lnTo>
                          <a:pt x="402" y="178"/>
                        </a:lnTo>
                        <a:lnTo>
                          <a:pt x="398" y="180"/>
                        </a:lnTo>
                        <a:lnTo>
                          <a:pt x="392" y="184"/>
                        </a:lnTo>
                        <a:lnTo>
                          <a:pt x="392" y="184"/>
                        </a:lnTo>
                        <a:lnTo>
                          <a:pt x="384" y="192"/>
                        </a:lnTo>
                        <a:lnTo>
                          <a:pt x="374" y="198"/>
                        </a:lnTo>
                        <a:lnTo>
                          <a:pt x="374" y="198"/>
                        </a:lnTo>
                        <a:lnTo>
                          <a:pt x="368" y="200"/>
                        </a:lnTo>
                        <a:lnTo>
                          <a:pt x="362" y="200"/>
                        </a:lnTo>
                        <a:lnTo>
                          <a:pt x="362" y="200"/>
                        </a:lnTo>
                        <a:lnTo>
                          <a:pt x="358" y="198"/>
                        </a:lnTo>
                        <a:lnTo>
                          <a:pt x="358" y="198"/>
                        </a:lnTo>
                        <a:lnTo>
                          <a:pt x="354" y="198"/>
                        </a:lnTo>
                        <a:lnTo>
                          <a:pt x="350" y="200"/>
                        </a:lnTo>
                        <a:lnTo>
                          <a:pt x="350" y="200"/>
                        </a:lnTo>
                        <a:lnTo>
                          <a:pt x="344" y="202"/>
                        </a:lnTo>
                        <a:lnTo>
                          <a:pt x="344" y="202"/>
                        </a:lnTo>
                        <a:lnTo>
                          <a:pt x="340" y="208"/>
                        </a:lnTo>
                        <a:lnTo>
                          <a:pt x="340" y="212"/>
                        </a:lnTo>
                        <a:lnTo>
                          <a:pt x="342" y="222"/>
                        </a:lnTo>
                        <a:lnTo>
                          <a:pt x="346" y="228"/>
                        </a:lnTo>
                        <a:lnTo>
                          <a:pt x="350" y="230"/>
                        </a:lnTo>
                        <a:lnTo>
                          <a:pt x="352" y="232"/>
                        </a:lnTo>
                        <a:lnTo>
                          <a:pt x="352" y="232"/>
                        </a:lnTo>
                        <a:lnTo>
                          <a:pt x="358" y="228"/>
                        </a:lnTo>
                        <a:lnTo>
                          <a:pt x="364" y="224"/>
                        </a:lnTo>
                        <a:lnTo>
                          <a:pt x="368" y="218"/>
                        </a:lnTo>
                        <a:lnTo>
                          <a:pt x="374" y="216"/>
                        </a:lnTo>
                        <a:lnTo>
                          <a:pt x="374" y="216"/>
                        </a:lnTo>
                        <a:lnTo>
                          <a:pt x="378" y="218"/>
                        </a:lnTo>
                        <a:lnTo>
                          <a:pt x="382" y="220"/>
                        </a:lnTo>
                        <a:lnTo>
                          <a:pt x="390" y="228"/>
                        </a:lnTo>
                        <a:lnTo>
                          <a:pt x="390" y="228"/>
                        </a:lnTo>
                        <a:lnTo>
                          <a:pt x="388" y="232"/>
                        </a:lnTo>
                        <a:lnTo>
                          <a:pt x="386" y="240"/>
                        </a:lnTo>
                        <a:lnTo>
                          <a:pt x="382" y="248"/>
                        </a:lnTo>
                        <a:lnTo>
                          <a:pt x="376" y="250"/>
                        </a:lnTo>
                        <a:lnTo>
                          <a:pt x="376" y="250"/>
                        </a:lnTo>
                        <a:lnTo>
                          <a:pt x="362" y="254"/>
                        </a:lnTo>
                        <a:lnTo>
                          <a:pt x="348" y="258"/>
                        </a:lnTo>
                        <a:lnTo>
                          <a:pt x="348" y="258"/>
                        </a:lnTo>
                        <a:lnTo>
                          <a:pt x="332" y="254"/>
                        </a:lnTo>
                        <a:lnTo>
                          <a:pt x="324" y="254"/>
                        </a:lnTo>
                        <a:lnTo>
                          <a:pt x="320" y="254"/>
                        </a:lnTo>
                        <a:lnTo>
                          <a:pt x="318" y="256"/>
                        </a:lnTo>
                        <a:lnTo>
                          <a:pt x="318" y="256"/>
                        </a:lnTo>
                        <a:lnTo>
                          <a:pt x="314" y="258"/>
                        </a:lnTo>
                        <a:lnTo>
                          <a:pt x="310" y="262"/>
                        </a:lnTo>
                        <a:lnTo>
                          <a:pt x="308" y="266"/>
                        </a:lnTo>
                        <a:lnTo>
                          <a:pt x="310" y="272"/>
                        </a:lnTo>
                        <a:lnTo>
                          <a:pt x="310" y="272"/>
                        </a:lnTo>
                        <a:lnTo>
                          <a:pt x="312" y="282"/>
                        </a:lnTo>
                        <a:lnTo>
                          <a:pt x="310" y="288"/>
                        </a:lnTo>
                        <a:lnTo>
                          <a:pt x="308" y="294"/>
                        </a:lnTo>
                        <a:lnTo>
                          <a:pt x="306" y="296"/>
                        </a:lnTo>
                        <a:lnTo>
                          <a:pt x="306" y="296"/>
                        </a:lnTo>
                        <a:lnTo>
                          <a:pt x="292" y="300"/>
                        </a:lnTo>
                        <a:lnTo>
                          <a:pt x="290" y="302"/>
                        </a:lnTo>
                        <a:lnTo>
                          <a:pt x="290" y="304"/>
                        </a:lnTo>
                        <a:lnTo>
                          <a:pt x="294" y="304"/>
                        </a:lnTo>
                        <a:lnTo>
                          <a:pt x="302" y="306"/>
                        </a:lnTo>
                        <a:lnTo>
                          <a:pt x="302" y="306"/>
                        </a:lnTo>
                        <a:lnTo>
                          <a:pt x="320" y="304"/>
                        </a:lnTo>
                        <a:lnTo>
                          <a:pt x="332" y="302"/>
                        </a:lnTo>
                        <a:lnTo>
                          <a:pt x="340" y="298"/>
                        </a:lnTo>
                        <a:lnTo>
                          <a:pt x="346" y="296"/>
                        </a:lnTo>
                        <a:lnTo>
                          <a:pt x="346" y="296"/>
                        </a:lnTo>
                        <a:lnTo>
                          <a:pt x="358" y="292"/>
                        </a:lnTo>
                        <a:lnTo>
                          <a:pt x="364" y="290"/>
                        </a:lnTo>
                        <a:lnTo>
                          <a:pt x="370" y="290"/>
                        </a:lnTo>
                        <a:lnTo>
                          <a:pt x="370" y="290"/>
                        </a:lnTo>
                        <a:lnTo>
                          <a:pt x="376" y="292"/>
                        </a:lnTo>
                        <a:lnTo>
                          <a:pt x="382" y="290"/>
                        </a:lnTo>
                        <a:lnTo>
                          <a:pt x="388" y="290"/>
                        </a:lnTo>
                        <a:lnTo>
                          <a:pt x="394" y="290"/>
                        </a:lnTo>
                        <a:lnTo>
                          <a:pt x="394" y="290"/>
                        </a:lnTo>
                        <a:lnTo>
                          <a:pt x="396" y="290"/>
                        </a:lnTo>
                        <a:lnTo>
                          <a:pt x="400" y="288"/>
                        </a:lnTo>
                        <a:lnTo>
                          <a:pt x="406" y="284"/>
                        </a:lnTo>
                        <a:lnTo>
                          <a:pt x="414" y="280"/>
                        </a:lnTo>
                        <a:lnTo>
                          <a:pt x="416" y="280"/>
                        </a:lnTo>
                        <a:lnTo>
                          <a:pt x="420" y="282"/>
                        </a:lnTo>
                        <a:lnTo>
                          <a:pt x="420" y="282"/>
                        </a:lnTo>
                        <a:lnTo>
                          <a:pt x="422" y="288"/>
                        </a:lnTo>
                        <a:lnTo>
                          <a:pt x="424" y="294"/>
                        </a:lnTo>
                        <a:lnTo>
                          <a:pt x="422" y="304"/>
                        </a:lnTo>
                        <a:lnTo>
                          <a:pt x="422" y="304"/>
                        </a:lnTo>
                        <a:lnTo>
                          <a:pt x="420" y="308"/>
                        </a:lnTo>
                        <a:lnTo>
                          <a:pt x="416" y="312"/>
                        </a:lnTo>
                        <a:lnTo>
                          <a:pt x="412" y="314"/>
                        </a:lnTo>
                        <a:lnTo>
                          <a:pt x="412" y="318"/>
                        </a:lnTo>
                        <a:lnTo>
                          <a:pt x="412" y="318"/>
                        </a:lnTo>
                        <a:lnTo>
                          <a:pt x="418" y="330"/>
                        </a:lnTo>
                        <a:lnTo>
                          <a:pt x="428" y="340"/>
                        </a:lnTo>
                        <a:lnTo>
                          <a:pt x="428" y="340"/>
                        </a:lnTo>
                        <a:lnTo>
                          <a:pt x="440" y="348"/>
                        </a:lnTo>
                        <a:lnTo>
                          <a:pt x="444" y="350"/>
                        </a:lnTo>
                        <a:lnTo>
                          <a:pt x="448" y="348"/>
                        </a:lnTo>
                        <a:lnTo>
                          <a:pt x="448" y="348"/>
                        </a:lnTo>
                        <a:lnTo>
                          <a:pt x="450" y="342"/>
                        </a:lnTo>
                        <a:lnTo>
                          <a:pt x="452" y="338"/>
                        </a:lnTo>
                        <a:lnTo>
                          <a:pt x="456" y="330"/>
                        </a:lnTo>
                        <a:lnTo>
                          <a:pt x="456" y="330"/>
                        </a:lnTo>
                        <a:lnTo>
                          <a:pt x="460" y="328"/>
                        </a:lnTo>
                        <a:lnTo>
                          <a:pt x="470" y="330"/>
                        </a:lnTo>
                        <a:lnTo>
                          <a:pt x="480" y="332"/>
                        </a:lnTo>
                        <a:lnTo>
                          <a:pt x="482" y="334"/>
                        </a:lnTo>
                        <a:lnTo>
                          <a:pt x="484" y="336"/>
                        </a:lnTo>
                        <a:lnTo>
                          <a:pt x="484" y="336"/>
                        </a:lnTo>
                        <a:lnTo>
                          <a:pt x="486" y="340"/>
                        </a:lnTo>
                        <a:lnTo>
                          <a:pt x="492" y="346"/>
                        </a:lnTo>
                        <a:lnTo>
                          <a:pt x="500" y="354"/>
                        </a:lnTo>
                        <a:lnTo>
                          <a:pt x="500" y="354"/>
                        </a:lnTo>
                        <a:lnTo>
                          <a:pt x="512" y="360"/>
                        </a:lnTo>
                        <a:lnTo>
                          <a:pt x="512" y="360"/>
                        </a:lnTo>
                        <a:lnTo>
                          <a:pt x="514" y="362"/>
                        </a:lnTo>
                        <a:lnTo>
                          <a:pt x="520" y="372"/>
                        </a:lnTo>
                        <a:lnTo>
                          <a:pt x="520" y="372"/>
                        </a:lnTo>
                        <a:lnTo>
                          <a:pt x="524" y="378"/>
                        </a:lnTo>
                        <a:lnTo>
                          <a:pt x="530" y="380"/>
                        </a:lnTo>
                        <a:lnTo>
                          <a:pt x="534" y="380"/>
                        </a:lnTo>
                        <a:lnTo>
                          <a:pt x="540" y="380"/>
                        </a:lnTo>
                        <a:lnTo>
                          <a:pt x="540" y="380"/>
                        </a:lnTo>
                        <a:lnTo>
                          <a:pt x="544" y="376"/>
                        </a:lnTo>
                        <a:lnTo>
                          <a:pt x="548" y="372"/>
                        </a:lnTo>
                        <a:lnTo>
                          <a:pt x="554" y="368"/>
                        </a:lnTo>
                        <a:lnTo>
                          <a:pt x="560" y="366"/>
                        </a:lnTo>
                        <a:lnTo>
                          <a:pt x="560" y="366"/>
                        </a:lnTo>
                        <a:lnTo>
                          <a:pt x="570" y="366"/>
                        </a:lnTo>
                        <a:lnTo>
                          <a:pt x="574" y="368"/>
                        </a:lnTo>
                        <a:lnTo>
                          <a:pt x="580" y="372"/>
                        </a:lnTo>
                        <a:lnTo>
                          <a:pt x="580" y="372"/>
                        </a:lnTo>
                        <a:lnTo>
                          <a:pt x="598" y="388"/>
                        </a:lnTo>
                        <a:lnTo>
                          <a:pt x="598" y="388"/>
                        </a:lnTo>
                        <a:lnTo>
                          <a:pt x="592" y="406"/>
                        </a:lnTo>
                        <a:lnTo>
                          <a:pt x="586" y="424"/>
                        </a:lnTo>
                        <a:lnTo>
                          <a:pt x="578" y="442"/>
                        </a:lnTo>
                        <a:lnTo>
                          <a:pt x="568" y="460"/>
                        </a:lnTo>
                        <a:lnTo>
                          <a:pt x="558" y="476"/>
                        </a:lnTo>
                        <a:lnTo>
                          <a:pt x="546" y="492"/>
                        </a:lnTo>
                        <a:lnTo>
                          <a:pt x="534" y="508"/>
                        </a:lnTo>
                        <a:lnTo>
                          <a:pt x="522" y="522"/>
                        </a:lnTo>
                        <a:lnTo>
                          <a:pt x="522" y="522"/>
                        </a:lnTo>
                        <a:lnTo>
                          <a:pt x="500" y="540"/>
                        </a:lnTo>
                        <a:lnTo>
                          <a:pt x="478" y="556"/>
                        </a:lnTo>
                        <a:lnTo>
                          <a:pt x="454" y="572"/>
                        </a:lnTo>
                        <a:lnTo>
                          <a:pt x="428" y="584"/>
                        </a:lnTo>
                        <a:lnTo>
                          <a:pt x="402" y="594"/>
                        </a:lnTo>
                        <a:lnTo>
                          <a:pt x="374" y="602"/>
                        </a:lnTo>
                        <a:lnTo>
                          <a:pt x="344" y="606"/>
                        </a:lnTo>
                        <a:lnTo>
                          <a:pt x="314" y="608"/>
                        </a:lnTo>
                        <a:lnTo>
                          <a:pt x="314" y="608"/>
                        </a:lnTo>
                        <a:lnTo>
                          <a:pt x="278" y="604"/>
                        </a:lnTo>
                        <a:lnTo>
                          <a:pt x="244" y="598"/>
                        </a:lnTo>
                        <a:lnTo>
                          <a:pt x="212" y="588"/>
                        </a:lnTo>
                        <a:lnTo>
                          <a:pt x="182" y="574"/>
                        </a:lnTo>
                        <a:lnTo>
                          <a:pt x="182" y="574"/>
                        </a:lnTo>
                        <a:lnTo>
                          <a:pt x="184" y="564"/>
                        </a:lnTo>
                        <a:lnTo>
                          <a:pt x="188" y="552"/>
                        </a:lnTo>
                        <a:lnTo>
                          <a:pt x="190" y="536"/>
                        </a:lnTo>
                        <a:lnTo>
                          <a:pt x="190" y="536"/>
                        </a:lnTo>
                        <a:lnTo>
                          <a:pt x="192" y="500"/>
                        </a:lnTo>
                        <a:lnTo>
                          <a:pt x="194" y="476"/>
                        </a:lnTo>
                        <a:lnTo>
                          <a:pt x="194" y="462"/>
                        </a:lnTo>
                        <a:lnTo>
                          <a:pt x="194" y="462"/>
                        </a:lnTo>
                        <a:lnTo>
                          <a:pt x="182" y="448"/>
                        </a:lnTo>
                        <a:lnTo>
                          <a:pt x="172" y="440"/>
                        </a:lnTo>
                        <a:lnTo>
                          <a:pt x="162" y="434"/>
                        </a:lnTo>
                        <a:lnTo>
                          <a:pt x="162" y="434"/>
                        </a:lnTo>
                        <a:lnTo>
                          <a:pt x="154" y="432"/>
                        </a:lnTo>
                        <a:lnTo>
                          <a:pt x="144" y="432"/>
                        </a:lnTo>
                        <a:lnTo>
                          <a:pt x="136" y="434"/>
                        </a:lnTo>
                        <a:lnTo>
                          <a:pt x="130" y="432"/>
                        </a:lnTo>
                        <a:lnTo>
                          <a:pt x="130" y="432"/>
                        </a:lnTo>
                        <a:lnTo>
                          <a:pt x="122" y="428"/>
                        </a:lnTo>
                        <a:lnTo>
                          <a:pt x="118" y="420"/>
                        </a:lnTo>
                        <a:lnTo>
                          <a:pt x="112" y="414"/>
                        </a:lnTo>
                        <a:lnTo>
                          <a:pt x="108" y="408"/>
                        </a:lnTo>
                        <a:lnTo>
                          <a:pt x="108" y="408"/>
                        </a:lnTo>
                        <a:lnTo>
                          <a:pt x="102" y="404"/>
                        </a:lnTo>
                        <a:lnTo>
                          <a:pt x="94" y="402"/>
                        </a:lnTo>
                        <a:lnTo>
                          <a:pt x="78" y="400"/>
                        </a:lnTo>
                        <a:lnTo>
                          <a:pt x="78" y="400"/>
                        </a:lnTo>
                        <a:lnTo>
                          <a:pt x="72" y="396"/>
                        </a:lnTo>
                        <a:lnTo>
                          <a:pt x="66" y="390"/>
                        </a:lnTo>
                        <a:lnTo>
                          <a:pt x="58" y="378"/>
                        </a:lnTo>
                        <a:lnTo>
                          <a:pt x="58" y="378"/>
                        </a:lnTo>
                        <a:lnTo>
                          <a:pt x="56" y="372"/>
                        </a:lnTo>
                        <a:lnTo>
                          <a:pt x="58" y="366"/>
                        </a:lnTo>
                        <a:lnTo>
                          <a:pt x="60" y="360"/>
                        </a:lnTo>
                        <a:lnTo>
                          <a:pt x="64" y="358"/>
                        </a:lnTo>
                        <a:lnTo>
                          <a:pt x="64" y="358"/>
                        </a:lnTo>
                        <a:close/>
                        <a:moveTo>
                          <a:pt x="78" y="488"/>
                        </a:moveTo>
                        <a:lnTo>
                          <a:pt x="78" y="488"/>
                        </a:lnTo>
                        <a:lnTo>
                          <a:pt x="66" y="470"/>
                        </a:lnTo>
                        <a:lnTo>
                          <a:pt x="56" y="452"/>
                        </a:lnTo>
                        <a:lnTo>
                          <a:pt x="48" y="434"/>
                        </a:lnTo>
                        <a:lnTo>
                          <a:pt x="40" y="414"/>
                        </a:lnTo>
                        <a:lnTo>
                          <a:pt x="40" y="414"/>
                        </a:lnTo>
                        <a:lnTo>
                          <a:pt x="62" y="418"/>
                        </a:lnTo>
                        <a:lnTo>
                          <a:pt x="62" y="418"/>
                        </a:lnTo>
                        <a:lnTo>
                          <a:pt x="70" y="422"/>
                        </a:lnTo>
                        <a:lnTo>
                          <a:pt x="76" y="430"/>
                        </a:lnTo>
                        <a:lnTo>
                          <a:pt x="82" y="436"/>
                        </a:lnTo>
                        <a:lnTo>
                          <a:pt x="88" y="440"/>
                        </a:lnTo>
                        <a:lnTo>
                          <a:pt x="88" y="440"/>
                        </a:lnTo>
                        <a:lnTo>
                          <a:pt x="88" y="442"/>
                        </a:lnTo>
                        <a:lnTo>
                          <a:pt x="88" y="448"/>
                        </a:lnTo>
                        <a:lnTo>
                          <a:pt x="86" y="462"/>
                        </a:lnTo>
                        <a:lnTo>
                          <a:pt x="82" y="478"/>
                        </a:lnTo>
                        <a:lnTo>
                          <a:pt x="78" y="488"/>
                        </a:lnTo>
                        <a:lnTo>
                          <a:pt x="78" y="48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Freeform 6">
                    <a:extLst>
                      <a:ext uri="{FF2B5EF4-FFF2-40B4-BE49-F238E27FC236}">
                        <a16:creationId xmlns:a16="http://schemas.microsoft.com/office/drawing/2014/main" id="{8BBEE91B-285F-452C-9A09-C098A934203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26764" y="-1153553"/>
                    <a:ext cx="3126107" cy="3126100"/>
                  </a:xfrm>
                  <a:custGeom>
                    <a:avLst/>
                    <a:gdLst>
                      <a:gd name="T0" fmla="*/ 466 w 632"/>
                      <a:gd name="T1" fmla="*/ 592 h 632"/>
                      <a:gd name="T2" fmla="*/ 606 w 632"/>
                      <a:gd name="T3" fmla="*/ 438 h 632"/>
                      <a:gd name="T4" fmla="*/ 626 w 632"/>
                      <a:gd name="T5" fmla="*/ 252 h 632"/>
                      <a:gd name="T6" fmla="*/ 516 w 632"/>
                      <a:gd name="T7" fmla="*/ 72 h 632"/>
                      <a:gd name="T8" fmla="*/ 316 w 632"/>
                      <a:gd name="T9" fmla="*/ 0 h 632"/>
                      <a:gd name="T10" fmla="*/ 138 w 632"/>
                      <a:gd name="T11" fmla="*/ 54 h 632"/>
                      <a:gd name="T12" fmla="*/ 14 w 632"/>
                      <a:gd name="T13" fmla="*/ 222 h 632"/>
                      <a:gd name="T14" fmla="*/ 14 w 632"/>
                      <a:gd name="T15" fmla="*/ 410 h 632"/>
                      <a:gd name="T16" fmla="*/ 138 w 632"/>
                      <a:gd name="T17" fmla="*/ 578 h 632"/>
                      <a:gd name="T18" fmla="*/ 316 w 632"/>
                      <a:gd name="T19" fmla="*/ 632 h 632"/>
                      <a:gd name="T20" fmla="*/ 124 w 632"/>
                      <a:gd name="T21" fmla="*/ 330 h 632"/>
                      <a:gd name="T22" fmla="*/ 112 w 632"/>
                      <a:gd name="T23" fmla="*/ 286 h 632"/>
                      <a:gd name="T24" fmla="*/ 152 w 632"/>
                      <a:gd name="T25" fmla="*/ 262 h 632"/>
                      <a:gd name="T26" fmla="*/ 136 w 632"/>
                      <a:gd name="T27" fmla="*/ 234 h 632"/>
                      <a:gd name="T28" fmla="*/ 100 w 632"/>
                      <a:gd name="T29" fmla="*/ 258 h 632"/>
                      <a:gd name="T30" fmla="*/ 68 w 632"/>
                      <a:gd name="T31" fmla="*/ 246 h 632"/>
                      <a:gd name="T32" fmla="*/ 96 w 632"/>
                      <a:gd name="T33" fmla="*/ 216 h 632"/>
                      <a:gd name="T34" fmla="*/ 102 w 632"/>
                      <a:gd name="T35" fmla="*/ 192 h 632"/>
                      <a:gd name="T36" fmla="*/ 78 w 632"/>
                      <a:gd name="T37" fmla="*/ 184 h 632"/>
                      <a:gd name="T38" fmla="*/ 94 w 632"/>
                      <a:gd name="T39" fmla="*/ 162 h 632"/>
                      <a:gd name="T40" fmla="*/ 132 w 632"/>
                      <a:gd name="T41" fmla="*/ 164 h 632"/>
                      <a:gd name="T42" fmla="*/ 172 w 632"/>
                      <a:gd name="T43" fmla="*/ 196 h 632"/>
                      <a:gd name="T44" fmla="*/ 210 w 632"/>
                      <a:gd name="T45" fmla="*/ 204 h 632"/>
                      <a:gd name="T46" fmla="*/ 232 w 632"/>
                      <a:gd name="T47" fmla="*/ 182 h 632"/>
                      <a:gd name="T48" fmla="*/ 214 w 632"/>
                      <a:gd name="T49" fmla="*/ 140 h 632"/>
                      <a:gd name="T50" fmla="*/ 184 w 632"/>
                      <a:gd name="T51" fmla="*/ 108 h 632"/>
                      <a:gd name="T52" fmla="*/ 154 w 632"/>
                      <a:gd name="T53" fmla="*/ 124 h 632"/>
                      <a:gd name="T54" fmla="*/ 134 w 632"/>
                      <a:gd name="T55" fmla="*/ 102 h 632"/>
                      <a:gd name="T56" fmla="*/ 232 w 632"/>
                      <a:gd name="T57" fmla="*/ 34 h 632"/>
                      <a:gd name="T58" fmla="*/ 402 w 632"/>
                      <a:gd name="T59" fmla="*/ 34 h 632"/>
                      <a:gd name="T60" fmla="*/ 538 w 632"/>
                      <a:gd name="T61" fmla="*/ 126 h 632"/>
                      <a:gd name="T62" fmla="*/ 462 w 632"/>
                      <a:gd name="T63" fmla="*/ 182 h 632"/>
                      <a:gd name="T64" fmla="*/ 412 w 632"/>
                      <a:gd name="T65" fmla="*/ 176 h 632"/>
                      <a:gd name="T66" fmla="*/ 374 w 632"/>
                      <a:gd name="T67" fmla="*/ 198 h 632"/>
                      <a:gd name="T68" fmla="*/ 354 w 632"/>
                      <a:gd name="T69" fmla="*/ 198 h 632"/>
                      <a:gd name="T70" fmla="*/ 342 w 632"/>
                      <a:gd name="T71" fmla="*/ 222 h 632"/>
                      <a:gd name="T72" fmla="*/ 368 w 632"/>
                      <a:gd name="T73" fmla="*/ 218 h 632"/>
                      <a:gd name="T74" fmla="*/ 388 w 632"/>
                      <a:gd name="T75" fmla="*/ 232 h 632"/>
                      <a:gd name="T76" fmla="*/ 348 w 632"/>
                      <a:gd name="T77" fmla="*/ 258 h 632"/>
                      <a:gd name="T78" fmla="*/ 310 w 632"/>
                      <a:gd name="T79" fmla="*/ 262 h 632"/>
                      <a:gd name="T80" fmla="*/ 306 w 632"/>
                      <a:gd name="T81" fmla="*/ 296 h 632"/>
                      <a:gd name="T82" fmla="*/ 302 w 632"/>
                      <a:gd name="T83" fmla="*/ 306 h 632"/>
                      <a:gd name="T84" fmla="*/ 364 w 632"/>
                      <a:gd name="T85" fmla="*/ 290 h 632"/>
                      <a:gd name="T86" fmla="*/ 394 w 632"/>
                      <a:gd name="T87" fmla="*/ 290 h 632"/>
                      <a:gd name="T88" fmla="*/ 420 w 632"/>
                      <a:gd name="T89" fmla="*/ 282 h 632"/>
                      <a:gd name="T90" fmla="*/ 412 w 632"/>
                      <a:gd name="T91" fmla="*/ 314 h 632"/>
                      <a:gd name="T92" fmla="*/ 444 w 632"/>
                      <a:gd name="T93" fmla="*/ 350 h 632"/>
                      <a:gd name="T94" fmla="*/ 460 w 632"/>
                      <a:gd name="T95" fmla="*/ 328 h 632"/>
                      <a:gd name="T96" fmla="*/ 492 w 632"/>
                      <a:gd name="T97" fmla="*/ 346 h 632"/>
                      <a:gd name="T98" fmla="*/ 520 w 632"/>
                      <a:gd name="T99" fmla="*/ 372 h 632"/>
                      <a:gd name="T100" fmla="*/ 548 w 632"/>
                      <a:gd name="T101" fmla="*/ 372 h 632"/>
                      <a:gd name="T102" fmla="*/ 580 w 632"/>
                      <a:gd name="T103" fmla="*/ 372 h 632"/>
                      <a:gd name="T104" fmla="*/ 558 w 632"/>
                      <a:gd name="T105" fmla="*/ 476 h 632"/>
                      <a:gd name="T106" fmla="*/ 454 w 632"/>
                      <a:gd name="T107" fmla="*/ 572 h 632"/>
                      <a:gd name="T108" fmla="*/ 278 w 632"/>
                      <a:gd name="T109" fmla="*/ 604 h 632"/>
                      <a:gd name="T110" fmla="*/ 190 w 632"/>
                      <a:gd name="T111" fmla="*/ 536 h 632"/>
                      <a:gd name="T112" fmla="*/ 172 w 632"/>
                      <a:gd name="T113" fmla="*/ 440 h 632"/>
                      <a:gd name="T114" fmla="*/ 130 w 632"/>
                      <a:gd name="T115" fmla="*/ 432 h 632"/>
                      <a:gd name="T116" fmla="*/ 94 w 632"/>
                      <a:gd name="T117" fmla="*/ 402 h 632"/>
                      <a:gd name="T118" fmla="*/ 56 w 632"/>
                      <a:gd name="T119" fmla="*/ 372 h 632"/>
                      <a:gd name="T120" fmla="*/ 66 w 632"/>
                      <a:gd name="T121" fmla="*/ 470 h 632"/>
                      <a:gd name="T122" fmla="*/ 70 w 632"/>
                      <a:gd name="T123" fmla="*/ 422 h 632"/>
                      <a:gd name="T124" fmla="*/ 86 w 632"/>
                      <a:gd name="T125" fmla="*/ 462 h 6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632" h="632">
                        <a:moveTo>
                          <a:pt x="316" y="632"/>
                        </a:moveTo>
                        <a:lnTo>
                          <a:pt x="316" y="632"/>
                        </a:lnTo>
                        <a:lnTo>
                          <a:pt x="348" y="630"/>
                        </a:lnTo>
                        <a:lnTo>
                          <a:pt x="380" y="624"/>
                        </a:lnTo>
                        <a:lnTo>
                          <a:pt x="410" y="616"/>
                        </a:lnTo>
                        <a:lnTo>
                          <a:pt x="438" y="606"/>
                        </a:lnTo>
                        <a:lnTo>
                          <a:pt x="466" y="592"/>
                        </a:lnTo>
                        <a:lnTo>
                          <a:pt x="492" y="578"/>
                        </a:lnTo>
                        <a:lnTo>
                          <a:pt x="516" y="558"/>
                        </a:lnTo>
                        <a:lnTo>
                          <a:pt x="538" y="538"/>
                        </a:lnTo>
                        <a:lnTo>
                          <a:pt x="560" y="516"/>
                        </a:lnTo>
                        <a:lnTo>
                          <a:pt x="578" y="492"/>
                        </a:lnTo>
                        <a:lnTo>
                          <a:pt x="594" y="466"/>
                        </a:lnTo>
                        <a:lnTo>
                          <a:pt x="606" y="438"/>
                        </a:lnTo>
                        <a:lnTo>
                          <a:pt x="618" y="410"/>
                        </a:lnTo>
                        <a:lnTo>
                          <a:pt x="626" y="378"/>
                        </a:lnTo>
                        <a:lnTo>
                          <a:pt x="630" y="348"/>
                        </a:lnTo>
                        <a:lnTo>
                          <a:pt x="632" y="316"/>
                        </a:lnTo>
                        <a:lnTo>
                          <a:pt x="632" y="316"/>
                        </a:lnTo>
                        <a:lnTo>
                          <a:pt x="630" y="282"/>
                        </a:lnTo>
                        <a:lnTo>
                          <a:pt x="626" y="252"/>
                        </a:lnTo>
                        <a:lnTo>
                          <a:pt x="618" y="222"/>
                        </a:lnTo>
                        <a:lnTo>
                          <a:pt x="606" y="192"/>
                        </a:lnTo>
                        <a:lnTo>
                          <a:pt x="594" y="164"/>
                        </a:lnTo>
                        <a:lnTo>
                          <a:pt x="578" y="138"/>
                        </a:lnTo>
                        <a:lnTo>
                          <a:pt x="560" y="114"/>
                        </a:lnTo>
                        <a:lnTo>
                          <a:pt x="538" y="92"/>
                        </a:lnTo>
                        <a:lnTo>
                          <a:pt x="516" y="72"/>
                        </a:lnTo>
                        <a:lnTo>
                          <a:pt x="492" y="54"/>
                        </a:lnTo>
                        <a:lnTo>
                          <a:pt x="466" y="38"/>
                        </a:lnTo>
                        <a:lnTo>
                          <a:pt x="438" y="24"/>
                        </a:lnTo>
                        <a:lnTo>
                          <a:pt x="410" y="14"/>
                        </a:lnTo>
                        <a:lnTo>
                          <a:pt x="380" y="6"/>
                        </a:lnTo>
                        <a:lnTo>
                          <a:pt x="348" y="0"/>
                        </a:lnTo>
                        <a:lnTo>
                          <a:pt x="316" y="0"/>
                        </a:lnTo>
                        <a:lnTo>
                          <a:pt x="316" y="0"/>
                        </a:lnTo>
                        <a:lnTo>
                          <a:pt x="284" y="0"/>
                        </a:lnTo>
                        <a:lnTo>
                          <a:pt x="252" y="6"/>
                        </a:lnTo>
                        <a:lnTo>
                          <a:pt x="222" y="14"/>
                        </a:lnTo>
                        <a:lnTo>
                          <a:pt x="192" y="24"/>
                        </a:lnTo>
                        <a:lnTo>
                          <a:pt x="164" y="38"/>
                        </a:lnTo>
                        <a:lnTo>
                          <a:pt x="138" y="54"/>
                        </a:lnTo>
                        <a:lnTo>
                          <a:pt x="114" y="72"/>
                        </a:lnTo>
                        <a:lnTo>
                          <a:pt x="92" y="92"/>
                        </a:lnTo>
                        <a:lnTo>
                          <a:pt x="72" y="114"/>
                        </a:lnTo>
                        <a:lnTo>
                          <a:pt x="54" y="138"/>
                        </a:lnTo>
                        <a:lnTo>
                          <a:pt x="38" y="164"/>
                        </a:lnTo>
                        <a:lnTo>
                          <a:pt x="24" y="192"/>
                        </a:lnTo>
                        <a:lnTo>
                          <a:pt x="14" y="222"/>
                        </a:lnTo>
                        <a:lnTo>
                          <a:pt x="6" y="252"/>
                        </a:lnTo>
                        <a:lnTo>
                          <a:pt x="2" y="282"/>
                        </a:lnTo>
                        <a:lnTo>
                          <a:pt x="0" y="316"/>
                        </a:lnTo>
                        <a:lnTo>
                          <a:pt x="0" y="316"/>
                        </a:lnTo>
                        <a:lnTo>
                          <a:pt x="2" y="348"/>
                        </a:lnTo>
                        <a:lnTo>
                          <a:pt x="6" y="378"/>
                        </a:lnTo>
                        <a:lnTo>
                          <a:pt x="14" y="410"/>
                        </a:lnTo>
                        <a:lnTo>
                          <a:pt x="24" y="438"/>
                        </a:lnTo>
                        <a:lnTo>
                          <a:pt x="38" y="466"/>
                        </a:lnTo>
                        <a:lnTo>
                          <a:pt x="54" y="492"/>
                        </a:lnTo>
                        <a:lnTo>
                          <a:pt x="72" y="516"/>
                        </a:lnTo>
                        <a:lnTo>
                          <a:pt x="92" y="538"/>
                        </a:lnTo>
                        <a:lnTo>
                          <a:pt x="114" y="558"/>
                        </a:lnTo>
                        <a:lnTo>
                          <a:pt x="138" y="578"/>
                        </a:lnTo>
                        <a:lnTo>
                          <a:pt x="164" y="592"/>
                        </a:lnTo>
                        <a:lnTo>
                          <a:pt x="192" y="606"/>
                        </a:lnTo>
                        <a:lnTo>
                          <a:pt x="222" y="616"/>
                        </a:lnTo>
                        <a:lnTo>
                          <a:pt x="252" y="624"/>
                        </a:lnTo>
                        <a:lnTo>
                          <a:pt x="284" y="630"/>
                        </a:lnTo>
                        <a:lnTo>
                          <a:pt x="316" y="632"/>
                        </a:lnTo>
                        <a:lnTo>
                          <a:pt x="316" y="632"/>
                        </a:lnTo>
                        <a:close/>
                        <a:moveTo>
                          <a:pt x="64" y="358"/>
                        </a:moveTo>
                        <a:lnTo>
                          <a:pt x="64" y="358"/>
                        </a:lnTo>
                        <a:lnTo>
                          <a:pt x="80" y="354"/>
                        </a:lnTo>
                        <a:lnTo>
                          <a:pt x="112" y="340"/>
                        </a:lnTo>
                        <a:lnTo>
                          <a:pt x="112" y="340"/>
                        </a:lnTo>
                        <a:lnTo>
                          <a:pt x="122" y="334"/>
                        </a:lnTo>
                        <a:lnTo>
                          <a:pt x="124" y="330"/>
                        </a:lnTo>
                        <a:lnTo>
                          <a:pt x="124" y="324"/>
                        </a:lnTo>
                        <a:lnTo>
                          <a:pt x="122" y="320"/>
                        </a:lnTo>
                        <a:lnTo>
                          <a:pt x="114" y="308"/>
                        </a:lnTo>
                        <a:lnTo>
                          <a:pt x="112" y="302"/>
                        </a:lnTo>
                        <a:lnTo>
                          <a:pt x="110" y="294"/>
                        </a:lnTo>
                        <a:lnTo>
                          <a:pt x="110" y="294"/>
                        </a:lnTo>
                        <a:lnTo>
                          <a:pt x="112" y="286"/>
                        </a:lnTo>
                        <a:lnTo>
                          <a:pt x="116" y="282"/>
                        </a:lnTo>
                        <a:lnTo>
                          <a:pt x="122" y="278"/>
                        </a:lnTo>
                        <a:lnTo>
                          <a:pt x="128" y="274"/>
                        </a:lnTo>
                        <a:lnTo>
                          <a:pt x="142" y="268"/>
                        </a:lnTo>
                        <a:lnTo>
                          <a:pt x="148" y="266"/>
                        </a:lnTo>
                        <a:lnTo>
                          <a:pt x="152" y="262"/>
                        </a:lnTo>
                        <a:lnTo>
                          <a:pt x="152" y="262"/>
                        </a:lnTo>
                        <a:lnTo>
                          <a:pt x="156" y="258"/>
                        </a:lnTo>
                        <a:lnTo>
                          <a:pt x="156" y="252"/>
                        </a:lnTo>
                        <a:lnTo>
                          <a:pt x="154" y="250"/>
                        </a:lnTo>
                        <a:lnTo>
                          <a:pt x="152" y="246"/>
                        </a:lnTo>
                        <a:lnTo>
                          <a:pt x="144" y="240"/>
                        </a:lnTo>
                        <a:lnTo>
                          <a:pt x="136" y="234"/>
                        </a:lnTo>
                        <a:lnTo>
                          <a:pt x="136" y="234"/>
                        </a:lnTo>
                        <a:lnTo>
                          <a:pt x="132" y="232"/>
                        </a:lnTo>
                        <a:lnTo>
                          <a:pt x="128" y="232"/>
                        </a:lnTo>
                        <a:lnTo>
                          <a:pt x="120" y="234"/>
                        </a:lnTo>
                        <a:lnTo>
                          <a:pt x="112" y="238"/>
                        </a:lnTo>
                        <a:lnTo>
                          <a:pt x="106" y="246"/>
                        </a:lnTo>
                        <a:lnTo>
                          <a:pt x="106" y="246"/>
                        </a:lnTo>
                        <a:lnTo>
                          <a:pt x="100" y="258"/>
                        </a:lnTo>
                        <a:lnTo>
                          <a:pt x="96" y="262"/>
                        </a:lnTo>
                        <a:lnTo>
                          <a:pt x="88" y="262"/>
                        </a:lnTo>
                        <a:lnTo>
                          <a:pt x="88" y="262"/>
                        </a:lnTo>
                        <a:lnTo>
                          <a:pt x="82" y="260"/>
                        </a:lnTo>
                        <a:lnTo>
                          <a:pt x="76" y="258"/>
                        </a:lnTo>
                        <a:lnTo>
                          <a:pt x="72" y="252"/>
                        </a:lnTo>
                        <a:lnTo>
                          <a:pt x="68" y="246"/>
                        </a:lnTo>
                        <a:lnTo>
                          <a:pt x="68" y="246"/>
                        </a:lnTo>
                        <a:lnTo>
                          <a:pt x="66" y="242"/>
                        </a:lnTo>
                        <a:lnTo>
                          <a:pt x="66" y="238"/>
                        </a:lnTo>
                        <a:lnTo>
                          <a:pt x="68" y="236"/>
                        </a:lnTo>
                        <a:lnTo>
                          <a:pt x="72" y="232"/>
                        </a:lnTo>
                        <a:lnTo>
                          <a:pt x="96" y="216"/>
                        </a:lnTo>
                        <a:lnTo>
                          <a:pt x="96" y="216"/>
                        </a:lnTo>
                        <a:lnTo>
                          <a:pt x="108" y="208"/>
                        </a:lnTo>
                        <a:lnTo>
                          <a:pt x="110" y="204"/>
                        </a:lnTo>
                        <a:lnTo>
                          <a:pt x="110" y="202"/>
                        </a:lnTo>
                        <a:lnTo>
                          <a:pt x="106" y="198"/>
                        </a:lnTo>
                        <a:lnTo>
                          <a:pt x="104" y="194"/>
                        </a:lnTo>
                        <a:lnTo>
                          <a:pt x="104" y="194"/>
                        </a:lnTo>
                        <a:lnTo>
                          <a:pt x="102" y="192"/>
                        </a:lnTo>
                        <a:lnTo>
                          <a:pt x="98" y="190"/>
                        </a:lnTo>
                        <a:lnTo>
                          <a:pt x="90" y="188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82" y="186"/>
                        </a:lnTo>
                        <a:lnTo>
                          <a:pt x="78" y="184"/>
                        </a:lnTo>
                        <a:lnTo>
                          <a:pt x="76" y="182"/>
                        </a:lnTo>
                        <a:lnTo>
                          <a:pt x="76" y="176"/>
                        </a:lnTo>
                        <a:lnTo>
                          <a:pt x="78" y="170"/>
                        </a:lnTo>
                        <a:lnTo>
                          <a:pt x="84" y="164"/>
                        </a:lnTo>
                        <a:lnTo>
                          <a:pt x="84" y="164"/>
                        </a:lnTo>
                        <a:lnTo>
                          <a:pt x="90" y="162"/>
                        </a:lnTo>
                        <a:lnTo>
                          <a:pt x="94" y="162"/>
                        </a:lnTo>
                        <a:lnTo>
                          <a:pt x="100" y="162"/>
                        </a:lnTo>
                        <a:lnTo>
                          <a:pt x="106" y="164"/>
                        </a:lnTo>
                        <a:lnTo>
                          <a:pt x="106" y="164"/>
                        </a:lnTo>
                        <a:lnTo>
                          <a:pt x="110" y="166"/>
                        </a:lnTo>
                        <a:lnTo>
                          <a:pt x="114" y="168"/>
                        </a:lnTo>
                        <a:lnTo>
                          <a:pt x="120" y="168"/>
                        </a:lnTo>
                        <a:lnTo>
                          <a:pt x="132" y="164"/>
                        </a:lnTo>
                        <a:lnTo>
                          <a:pt x="132" y="164"/>
                        </a:lnTo>
                        <a:lnTo>
                          <a:pt x="144" y="162"/>
                        </a:lnTo>
                        <a:lnTo>
                          <a:pt x="150" y="162"/>
                        </a:lnTo>
                        <a:lnTo>
                          <a:pt x="154" y="166"/>
                        </a:lnTo>
                        <a:lnTo>
                          <a:pt x="158" y="172"/>
                        </a:lnTo>
                        <a:lnTo>
                          <a:pt x="158" y="172"/>
                        </a:lnTo>
                        <a:lnTo>
                          <a:pt x="172" y="196"/>
                        </a:lnTo>
                        <a:lnTo>
                          <a:pt x="172" y="196"/>
                        </a:lnTo>
                        <a:lnTo>
                          <a:pt x="180" y="206"/>
                        </a:lnTo>
                        <a:lnTo>
                          <a:pt x="180" y="206"/>
                        </a:lnTo>
                        <a:lnTo>
                          <a:pt x="184" y="210"/>
                        </a:lnTo>
                        <a:lnTo>
                          <a:pt x="188" y="210"/>
                        </a:lnTo>
                        <a:lnTo>
                          <a:pt x="198" y="210"/>
                        </a:lnTo>
                        <a:lnTo>
                          <a:pt x="210" y="204"/>
                        </a:lnTo>
                        <a:lnTo>
                          <a:pt x="220" y="198"/>
                        </a:lnTo>
                        <a:lnTo>
                          <a:pt x="220" y="198"/>
                        </a:lnTo>
                        <a:lnTo>
                          <a:pt x="222" y="198"/>
                        </a:lnTo>
                        <a:lnTo>
                          <a:pt x="222" y="198"/>
                        </a:lnTo>
                        <a:lnTo>
                          <a:pt x="226" y="194"/>
                        </a:lnTo>
                        <a:lnTo>
                          <a:pt x="228" y="190"/>
                        </a:lnTo>
                        <a:lnTo>
                          <a:pt x="232" y="182"/>
                        </a:lnTo>
                        <a:lnTo>
                          <a:pt x="232" y="162"/>
                        </a:lnTo>
                        <a:lnTo>
                          <a:pt x="232" y="162"/>
                        </a:lnTo>
                        <a:lnTo>
                          <a:pt x="230" y="154"/>
                        </a:lnTo>
                        <a:lnTo>
                          <a:pt x="226" y="150"/>
                        </a:lnTo>
                        <a:lnTo>
                          <a:pt x="218" y="146"/>
                        </a:lnTo>
                        <a:lnTo>
                          <a:pt x="218" y="146"/>
                        </a:lnTo>
                        <a:lnTo>
                          <a:pt x="214" y="140"/>
                        </a:lnTo>
                        <a:lnTo>
                          <a:pt x="212" y="132"/>
                        </a:lnTo>
                        <a:lnTo>
                          <a:pt x="208" y="124"/>
                        </a:lnTo>
                        <a:lnTo>
                          <a:pt x="204" y="116"/>
                        </a:lnTo>
                        <a:lnTo>
                          <a:pt x="204" y="116"/>
                        </a:lnTo>
                        <a:lnTo>
                          <a:pt x="198" y="110"/>
                        </a:lnTo>
                        <a:lnTo>
                          <a:pt x="192" y="108"/>
                        </a:lnTo>
                        <a:lnTo>
                          <a:pt x="184" y="108"/>
                        </a:lnTo>
                        <a:lnTo>
                          <a:pt x="178" y="110"/>
                        </a:lnTo>
                        <a:lnTo>
                          <a:pt x="178" y="110"/>
                        </a:lnTo>
                        <a:lnTo>
                          <a:pt x="170" y="114"/>
                        </a:lnTo>
                        <a:lnTo>
                          <a:pt x="164" y="118"/>
                        </a:lnTo>
                        <a:lnTo>
                          <a:pt x="158" y="122"/>
                        </a:lnTo>
                        <a:lnTo>
                          <a:pt x="154" y="124"/>
                        </a:lnTo>
                        <a:lnTo>
                          <a:pt x="154" y="124"/>
                        </a:lnTo>
                        <a:lnTo>
                          <a:pt x="152" y="120"/>
                        </a:lnTo>
                        <a:lnTo>
                          <a:pt x="150" y="116"/>
                        </a:lnTo>
                        <a:lnTo>
                          <a:pt x="150" y="110"/>
                        </a:lnTo>
                        <a:lnTo>
                          <a:pt x="146" y="104"/>
                        </a:lnTo>
                        <a:lnTo>
                          <a:pt x="146" y="104"/>
                        </a:lnTo>
                        <a:lnTo>
                          <a:pt x="140" y="104"/>
                        </a:lnTo>
                        <a:lnTo>
                          <a:pt x="134" y="102"/>
                        </a:lnTo>
                        <a:lnTo>
                          <a:pt x="116" y="100"/>
                        </a:lnTo>
                        <a:lnTo>
                          <a:pt x="116" y="100"/>
                        </a:lnTo>
                        <a:lnTo>
                          <a:pt x="136" y="82"/>
                        </a:lnTo>
                        <a:lnTo>
                          <a:pt x="158" y="66"/>
                        </a:lnTo>
                        <a:lnTo>
                          <a:pt x="182" y="54"/>
                        </a:lnTo>
                        <a:lnTo>
                          <a:pt x="206" y="42"/>
                        </a:lnTo>
                        <a:lnTo>
                          <a:pt x="232" y="34"/>
                        </a:lnTo>
                        <a:lnTo>
                          <a:pt x="258" y="26"/>
                        </a:lnTo>
                        <a:lnTo>
                          <a:pt x="286" y="22"/>
                        </a:lnTo>
                        <a:lnTo>
                          <a:pt x="314" y="22"/>
                        </a:lnTo>
                        <a:lnTo>
                          <a:pt x="314" y="22"/>
                        </a:lnTo>
                        <a:lnTo>
                          <a:pt x="344" y="22"/>
                        </a:lnTo>
                        <a:lnTo>
                          <a:pt x="374" y="28"/>
                        </a:lnTo>
                        <a:lnTo>
                          <a:pt x="402" y="34"/>
                        </a:lnTo>
                        <a:lnTo>
                          <a:pt x="428" y="44"/>
                        </a:lnTo>
                        <a:lnTo>
                          <a:pt x="454" y="56"/>
                        </a:lnTo>
                        <a:lnTo>
                          <a:pt x="478" y="72"/>
                        </a:lnTo>
                        <a:lnTo>
                          <a:pt x="500" y="88"/>
                        </a:lnTo>
                        <a:lnTo>
                          <a:pt x="522" y="106"/>
                        </a:lnTo>
                        <a:lnTo>
                          <a:pt x="522" y="106"/>
                        </a:lnTo>
                        <a:lnTo>
                          <a:pt x="538" y="126"/>
                        </a:lnTo>
                        <a:lnTo>
                          <a:pt x="554" y="146"/>
                        </a:lnTo>
                        <a:lnTo>
                          <a:pt x="554" y="146"/>
                        </a:lnTo>
                        <a:lnTo>
                          <a:pt x="502" y="164"/>
                        </a:lnTo>
                        <a:lnTo>
                          <a:pt x="480" y="172"/>
                        </a:lnTo>
                        <a:lnTo>
                          <a:pt x="468" y="178"/>
                        </a:lnTo>
                        <a:lnTo>
                          <a:pt x="468" y="178"/>
                        </a:lnTo>
                        <a:lnTo>
                          <a:pt x="462" y="182"/>
                        </a:lnTo>
                        <a:lnTo>
                          <a:pt x="454" y="186"/>
                        </a:lnTo>
                        <a:lnTo>
                          <a:pt x="444" y="186"/>
                        </a:lnTo>
                        <a:lnTo>
                          <a:pt x="436" y="184"/>
                        </a:lnTo>
                        <a:lnTo>
                          <a:pt x="436" y="184"/>
                        </a:lnTo>
                        <a:lnTo>
                          <a:pt x="424" y="178"/>
                        </a:lnTo>
                        <a:lnTo>
                          <a:pt x="418" y="176"/>
                        </a:lnTo>
                        <a:lnTo>
                          <a:pt x="412" y="176"/>
                        </a:lnTo>
                        <a:lnTo>
                          <a:pt x="412" y="176"/>
                        </a:lnTo>
                        <a:lnTo>
                          <a:pt x="402" y="178"/>
                        </a:lnTo>
                        <a:lnTo>
                          <a:pt x="398" y="180"/>
                        </a:lnTo>
                        <a:lnTo>
                          <a:pt x="392" y="184"/>
                        </a:lnTo>
                        <a:lnTo>
                          <a:pt x="392" y="184"/>
                        </a:lnTo>
                        <a:lnTo>
                          <a:pt x="384" y="192"/>
                        </a:lnTo>
                        <a:lnTo>
                          <a:pt x="374" y="198"/>
                        </a:lnTo>
                        <a:lnTo>
                          <a:pt x="374" y="198"/>
                        </a:lnTo>
                        <a:lnTo>
                          <a:pt x="368" y="200"/>
                        </a:lnTo>
                        <a:lnTo>
                          <a:pt x="362" y="200"/>
                        </a:lnTo>
                        <a:lnTo>
                          <a:pt x="362" y="200"/>
                        </a:lnTo>
                        <a:lnTo>
                          <a:pt x="358" y="198"/>
                        </a:lnTo>
                        <a:lnTo>
                          <a:pt x="358" y="198"/>
                        </a:lnTo>
                        <a:lnTo>
                          <a:pt x="354" y="198"/>
                        </a:lnTo>
                        <a:lnTo>
                          <a:pt x="350" y="200"/>
                        </a:lnTo>
                        <a:lnTo>
                          <a:pt x="350" y="200"/>
                        </a:lnTo>
                        <a:lnTo>
                          <a:pt x="344" y="202"/>
                        </a:lnTo>
                        <a:lnTo>
                          <a:pt x="344" y="202"/>
                        </a:lnTo>
                        <a:lnTo>
                          <a:pt x="340" y="208"/>
                        </a:lnTo>
                        <a:lnTo>
                          <a:pt x="340" y="212"/>
                        </a:lnTo>
                        <a:lnTo>
                          <a:pt x="342" y="222"/>
                        </a:lnTo>
                        <a:lnTo>
                          <a:pt x="346" y="228"/>
                        </a:lnTo>
                        <a:lnTo>
                          <a:pt x="350" y="230"/>
                        </a:lnTo>
                        <a:lnTo>
                          <a:pt x="352" y="232"/>
                        </a:lnTo>
                        <a:lnTo>
                          <a:pt x="352" y="232"/>
                        </a:lnTo>
                        <a:lnTo>
                          <a:pt x="358" y="228"/>
                        </a:lnTo>
                        <a:lnTo>
                          <a:pt x="364" y="224"/>
                        </a:lnTo>
                        <a:lnTo>
                          <a:pt x="368" y="218"/>
                        </a:lnTo>
                        <a:lnTo>
                          <a:pt x="374" y="216"/>
                        </a:lnTo>
                        <a:lnTo>
                          <a:pt x="374" y="216"/>
                        </a:lnTo>
                        <a:lnTo>
                          <a:pt x="378" y="218"/>
                        </a:lnTo>
                        <a:lnTo>
                          <a:pt x="382" y="220"/>
                        </a:lnTo>
                        <a:lnTo>
                          <a:pt x="390" y="228"/>
                        </a:lnTo>
                        <a:lnTo>
                          <a:pt x="390" y="228"/>
                        </a:lnTo>
                        <a:lnTo>
                          <a:pt x="388" y="232"/>
                        </a:lnTo>
                        <a:lnTo>
                          <a:pt x="386" y="240"/>
                        </a:lnTo>
                        <a:lnTo>
                          <a:pt x="382" y="248"/>
                        </a:lnTo>
                        <a:lnTo>
                          <a:pt x="376" y="250"/>
                        </a:lnTo>
                        <a:lnTo>
                          <a:pt x="376" y="250"/>
                        </a:lnTo>
                        <a:lnTo>
                          <a:pt x="362" y="254"/>
                        </a:lnTo>
                        <a:lnTo>
                          <a:pt x="348" y="258"/>
                        </a:lnTo>
                        <a:lnTo>
                          <a:pt x="348" y="258"/>
                        </a:lnTo>
                        <a:lnTo>
                          <a:pt x="332" y="254"/>
                        </a:lnTo>
                        <a:lnTo>
                          <a:pt x="324" y="254"/>
                        </a:lnTo>
                        <a:lnTo>
                          <a:pt x="320" y="254"/>
                        </a:lnTo>
                        <a:lnTo>
                          <a:pt x="318" y="256"/>
                        </a:lnTo>
                        <a:lnTo>
                          <a:pt x="318" y="256"/>
                        </a:lnTo>
                        <a:lnTo>
                          <a:pt x="314" y="258"/>
                        </a:lnTo>
                        <a:lnTo>
                          <a:pt x="310" y="262"/>
                        </a:lnTo>
                        <a:lnTo>
                          <a:pt x="308" y="266"/>
                        </a:lnTo>
                        <a:lnTo>
                          <a:pt x="310" y="272"/>
                        </a:lnTo>
                        <a:lnTo>
                          <a:pt x="310" y="272"/>
                        </a:lnTo>
                        <a:lnTo>
                          <a:pt x="312" y="282"/>
                        </a:lnTo>
                        <a:lnTo>
                          <a:pt x="310" y="288"/>
                        </a:lnTo>
                        <a:lnTo>
                          <a:pt x="308" y="294"/>
                        </a:lnTo>
                        <a:lnTo>
                          <a:pt x="306" y="296"/>
                        </a:lnTo>
                        <a:lnTo>
                          <a:pt x="306" y="296"/>
                        </a:lnTo>
                        <a:lnTo>
                          <a:pt x="292" y="300"/>
                        </a:lnTo>
                        <a:lnTo>
                          <a:pt x="290" y="302"/>
                        </a:lnTo>
                        <a:lnTo>
                          <a:pt x="290" y="304"/>
                        </a:lnTo>
                        <a:lnTo>
                          <a:pt x="294" y="304"/>
                        </a:lnTo>
                        <a:lnTo>
                          <a:pt x="302" y="306"/>
                        </a:lnTo>
                        <a:lnTo>
                          <a:pt x="302" y="306"/>
                        </a:lnTo>
                        <a:lnTo>
                          <a:pt x="320" y="304"/>
                        </a:lnTo>
                        <a:lnTo>
                          <a:pt x="332" y="302"/>
                        </a:lnTo>
                        <a:lnTo>
                          <a:pt x="340" y="298"/>
                        </a:lnTo>
                        <a:lnTo>
                          <a:pt x="346" y="296"/>
                        </a:lnTo>
                        <a:lnTo>
                          <a:pt x="346" y="296"/>
                        </a:lnTo>
                        <a:lnTo>
                          <a:pt x="358" y="292"/>
                        </a:lnTo>
                        <a:lnTo>
                          <a:pt x="364" y="290"/>
                        </a:lnTo>
                        <a:lnTo>
                          <a:pt x="370" y="290"/>
                        </a:lnTo>
                        <a:lnTo>
                          <a:pt x="370" y="290"/>
                        </a:lnTo>
                        <a:lnTo>
                          <a:pt x="376" y="292"/>
                        </a:lnTo>
                        <a:lnTo>
                          <a:pt x="382" y="290"/>
                        </a:lnTo>
                        <a:lnTo>
                          <a:pt x="388" y="290"/>
                        </a:lnTo>
                        <a:lnTo>
                          <a:pt x="394" y="290"/>
                        </a:lnTo>
                        <a:lnTo>
                          <a:pt x="394" y="290"/>
                        </a:lnTo>
                        <a:lnTo>
                          <a:pt x="396" y="290"/>
                        </a:lnTo>
                        <a:lnTo>
                          <a:pt x="400" y="288"/>
                        </a:lnTo>
                        <a:lnTo>
                          <a:pt x="406" y="284"/>
                        </a:lnTo>
                        <a:lnTo>
                          <a:pt x="414" y="280"/>
                        </a:lnTo>
                        <a:lnTo>
                          <a:pt x="416" y="280"/>
                        </a:lnTo>
                        <a:lnTo>
                          <a:pt x="420" y="282"/>
                        </a:lnTo>
                        <a:lnTo>
                          <a:pt x="420" y="282"/>
                        </a:lnTo>
                        <a:lnTo>
                          <a:pt x="422" y="288"/>
                        </a:lnTo>
                        <a:lnTo>
                          <a:pt x="424" y="294"/>
                        </a:lnTo>
                        <a:lnTo>
                          <a:pt x="422" y="304"/>
                        </a:lnTo>
                        <a:lnTo>
                          <a:pt x="422" y="304"/>
                        </a:lnTo>
                        <a:lnTo>
                          <a:pt x="420" y="308"/>
                        </a:lnTo>
                        <a:lnTo>
                          <a:pt x="416" y="312"/>
                        </a:lnTo>
                        <a:lnTo>
                          <a:pt x="412" y="314"/>
                        </a:lnTo>
                        <a:lnTo>
                          <a:pt x="412" y="318"/>
                        </a:lnTo>
                        <a:lnTo>
                          <a:pt x="412" y="318"/>
                        </a:lnTo>
                        <a:lnTo>
                          <a:pt x="418" y="330"/>
                        </a:lnTo>
                        <a:lnTo>
                          <a:pt x="428" y="340"/>
                        </a:lnTo>
                        <a:lnTo>
                          <a:pt x="428" y="340"/>
                        </a:lnTo>
                        <a:lnTo>
                          <a:pt x="440" y="348"/>
                        </a:lnTo>
                        <a:lnTo>
                          <a:pt x="444" y="350"/>
                        </a:lnTo>
                        <a:lnTo>
                          <a:pt x="448" y="348"/>
                        </a:lnTo>
                        <a:lnTo>
                          <a:pt x="448" y="348"/>
                        </a:lnTo>
                        <a:lnTo>
                          <a:pt x="450" y="342"/>
                        </a:lnTo>
                        <a:lnTo>
                          <a:pt x="452" y="338"/>
                        </a:lnTo>
                        <a:lnTo>
                          <a:pt x="456" y="330"/>
                        </a:lnTo>
                        <a:lnTo>
                          <a:pt x="456" y="330"/>
                        </a:lnTo>
                        <a:lnTo>
                          <a:pt x="460" y="328"/>
                        </a:lnTo>
                        <a:lnTo>
                          <a:pt x="470" y="330"/>
                        </a:lnTo>
                        <a:lnTo>
                          <a:pt x="480" y="332"/>
                        </a:lnTo>
                        <a:lnTo>
                          <a:pt x="482" y="334"/>
                        </a:lnTo>
                        <a:lnTo>
                          <a:pt x="484" y="336"/>
                        </a:lnTo>
                        <a:lnTo>
                          <a:pt x="484" y="336"/>
                        </a:lnTo>
                        <a:lnTo>
                          <a:pt x="486" y="340"/>
                        </a:lnTo>
                        <a:lnTo>
                          <a:pt x="492" y="346"/>
                        </a:lnTo>
                        <a:lnTo>
                          <a:pt x="500" y="354"/>
                        </a:lnTo>
                        <a:lnTo>
                          <a:pt x="500" y="354"/>
                        </a:lnTo>
                        <a:lnTo>
                          <a:pt x="512" y="360"/>
                        </a:lnTo>
                        <a:lnTo>
                          <a:pt x="512" y="360"/>
                        </a:lnTo>
                        <a:lnTo>
                          <a:pt x="514" y="362"/>
                        </a:lnTo>
                        <a:lnTo>
                          <a:pt x="520" y="372"/>
                        </a:lnTo>
                        <a:lnTo>
                          <a:pt x="520" y="372"/>
                        </a:lnTo>
                        <a:lnTo>
                          <a:pt x="524" y="378"/>
                        </a:lnTo>
                        <a:lnTo>
                          <a:pt x="530" y="380"/>
                        </a:lnTo>
                        <a:lnTo>
                          <a:pt x="534" y="380"/>
                        </a:lnTo>
                        <a:lnTo>
                          <a:pt x="540" y="380"/>
                        </a:lnTo>
                        <a:lnTo>
                          <a:pt x="540" y="380"/>
                        </a:lnTo>
                        <a:lnTo>
                          <a:pt x="544" y="376"/>
                        </a:lnTo>
                        <a:lnTo>
                          <a:pt x="548" y="372"/>
                        </a:lnTo>
                        <a:lnTo>
                          <a:pt x="554" y="368"/>
                        </a:lnTo>
                        <a:lnTo>
                          <a:pt x="560" y="366"/>
                        </a:lnTo>
                        <a:lnTo>
                          <a:pt x="560" y="366"/>
                        </a:lnTo>
                        <a:lnTo>
                          <a:pt x="570" y="366"/>
                        </a:lnTo>
                        <a:lnTo>
                          <a:pt x="574" y="368"/>
                        </a:lnTo>
                        <a:lnTo>
                          <a:pt x="580" y="372"/>
                        </a:lnTo>
                        <a:lnTo>
                          <a:pt x="580" y="372"/>
                        </a:lnTo>
                        <a:lnTo>
                          <a:pt x="598" y="388"/>
                        </a:lnTo>
                        <a:lnTo>
                          <a:pt x="598" y="388"/>
                        </a:lnTo>
                        <a:lnTo>
                          <a:pt x="592" y="406"/>
                        </a:lnTo>
                        <a:lnTo>
                          <a:pt x="586" y="424"/>
                        </a:lnTo>
                        <a:lnTo>
                          <a:pt x="578" y="442"/>
                        </a:lnTo>
                        <a:lnTo>
                          <a:pt x="568" y="460"/>
                        </a:lnTo>
                        <a:lnTo>
                          <a:pt x="558" y="476"/>
                        </a:lnTo>
                        <a:lnTo>
                          <a:pt x="546" y="492"/>
                        </a:lnTo>
                        <a:lnTo>
                          <a:pt x="534" y="508"/>
                        </a:lnTo>
                        <a:lnTo>
                          <a:pt x="522" y="522"/>
                        </a:lnTo>
                        <a:lnTo>
                          <a:pt x="522" y="522"/>
                        </a:lnTo>
                        <a:lnTo>
                          <a:pt x="500" y="540"/>
                        </a:lnTo>
                        <a:lnTo>
                          <a:pt x="478" y="556"/>
                        </a:lnTo>
                        <a:lnTo>
                          <a:pt x="454" y="572"/>
                        </a:lnTo>
                        <a:lnTo>
                          <a:pt x="428" y="584"/>
                        </a:lnTo>
                        <a:lnTo>
                          <a:pt x="402" y="594"/>
                        </a:lnTo>
                        <a:lnTo>
                          <a:pt x="374" y="602"/>
                        </a:lnTo>
                        <a:lnTo>
                          <a:pt x="344" y="606"/>
                        </a:lnTo>
                        <a:lnTo>
                          <a:pt x="314" y="608"/>
                        </a:lnTo>
                        <a:lnTo>
                          <a:pt x="314" y="608"/>
                        </a:lnTo>
                        <a:lnTo>
                          <a:pt x="278" y="604"/>
                        </a:lnTo>
                        <a:lnTo>
                          <a:pt x="244" y="598"/>
                        </a:lnTo>
                        <a:lnTo>
                          <a:pt x="212" y="588"/>
                        </a:lnTo>
                        <a:lnTo>
                          <a:pt x="182" y="574"/>
                        </a:lnTo>
                        <a:lnTo>
                          <a:pt x="182" y="574"/>
                        </a:lnTo>
                        <a:lnTo>
                          <a:pt x="184" y="564"/>
                        </a:lnTo>
                        <a:lnTo>
                          <a:pt x="188" y="552"/>
                        </a:lnTo>
                        <a:lnTo>
                          <a:pt x="190" y="536"/>
                        </a:lnTo>
                        <a:lnTo>
                          <a:pt x="190" y="536"/>
                        </a:lnTo>
                        <a:lnTo>
                          <a:pt x="192" y="500"/>
                        </a:lnTo>
                        <a:lnTo>
                          <a:pt x="194" y="476"/>
                        </a:lnTo>
                        <a:lnTo>
                          <a:pt x="194" y="462"/>
                        </a:lnTo>
                        <a:lnTo>
                          <a:pt x="194" y="462"/>
                        </a:lnTo>
                        <a:lnTo>
                          <a:pt x="182" y="448"/>
                        </a:lnTo>
                        <a:lnTo>
                          <a:pt x="172" y="440"/>
                        </a:lnTo>
                        <a:lnTo>
                          <a:pt x="162" y="434"/>
                        </a:lnTo>
                        <a:lnTo>
                          <a:pt x="162" y="434"/>
                        </a:lnTo>
                        <a:lnTo>
                          <a:pt x="154" y="432"/>
                        </a:lnTo>
                        <a:lnTo>
                          <a:pt x="144" y="432"/>
                        </a:lnTo>
                        <a:lnTo>
                          <a:pt x="136" y="434"/>
                        </a:lnTo>
                        <a:lnTo>
                          <a:pt x="130" y="432"/>
                        </a:lnTo>
                        <a:lnTo>
                          <a:pt x="130" y="432"/>
                        </a:lnTo>
                        <a:lnTo>
                          <a:pt x="122" y="428"/>
                        </a:lnTo>
                        <a:lnTo>
                          <a:pt x="118" y="420"/>
                        </a:lnTo>
                        <a:lnTo>
                          <a:pt x="112" y="414"/>
                        </a:lnTo>
                        <a:lnTo>
                          <a:pt x="108" y="408"/>
                        </a:lnTo>
                        <a:lnTo>
                          <a:pt x="108" y="408"/>
                        </a:lnTo>
                        <a:lnTo>
                          <a:pt x="102" y="404"/>
                        </a:lnTo>
                        <a:lnTo>
                          <a:pt x="94" y="402"/>
                        </a:lnTo>
                        <a:lnTo>
                          <a:pt x="78" y="400"/>
                        </a:lnTo>
                        <a:lnTo>
                          <a:pt x="78" y="400"/>
                        </a:lnTo>
                        <a:lnTo>
                          <a:pt x="72" y="396"/>
                        </a:lnTo>
                        <a:lnTo>
                          <a:pt x="66" y="390"/>
                        </a:lnTo>
                        <a:lnTo>
                          <a:pt x="58" y="378"/>
                        </a:lnTo>
                        <a:lnTo>
                          <a:pt x="58" y="378"/>
                        </a:lnTo>
                        <a:lnTo>
                          <a:pt x="56" y="372"/>
                        </a:lnTo>
                        <a:lnTo>
                          <a:pt x="58" y="366"/>
                        </a:lnTo>
                        <a:lnTo>
                          <a:pt x="60" y="360"/>
                        </a:lnTo>
                        <a:lnTo>
                          <a:pt x="64" y="358"/>
                        </a:lnTo>
                        <a:lnTo>
                          <a:pt x="64" y="358"/>
                        </a:lnTo>
                        <a:close/>
                        <a:moveTo>
                          <a:pt x="78" y="488"/>
                        </a:moveTo>
                        <a:lnTo>
                          <a:pt x="78" y="488"/>
                        </a:lnTo>
                        <a:lnTo>
                          <a:pt x="66" y="470"/>
                        </a:lnTo>
                        <a:lnTo>
                          <a:pt x="56" y="452"/>
                        </a:lnTo>
                        <a:lnTo>
                          <a:pt x="48" y="434"/>
                        </a:lnTo>
                        <a:lnTo>
                          <a:pt x="40" y="414"/>
                        </a:lnTo>
                        <a:lnTo>
                          <a:pt x="40" y="414"/>
                        </a:lnTo>
                        <a:lnTo>
                          <a:pt x="62" y="418"/>
                        </a:lnTo>
                        <a:lnTo>
                          <a:pt x="62" y="418"/>
                        </a:lnTo>
                        <a:lnTo>
                          <a:pt x="70" y="422"/>
                        </a:lnTo>
                        <a:lnTo>
                          <a:pt x="76" y="430"/>
                        </a:lnTo>
                        <a:lnTo>
                          <a:pt x="82" y="436"/>
                        </a:lnTo>
                        <a:lnTo>
                          <a:pt x="88" y="440"/>
                        </a:lnTo>
                        <a:lnTo>
                          <a:pt x="88" y="440"/>
                        </a:lnTo>
                        <a:lnTo>
                          <a:pt x="88" y="442"/>
                        </a:lnTo>
                        <a:lnTo>
                          <a:pt x="88" y="448"/>
                        </a:lnTo>
                        <a:lnTo>
                          <a:pt x="86" y="462"/>
                        </a:lnTo>
                        <a:lnTo>
                          <a:pt x="82" y="478"/>
                        </a:lnTo>
                        <a:lnTo>
                          <a:pt x="78" y="488"/>
                        </a:lnTo>
                        <a:lnTo>
                          <a:pt x="78" y="488"/>
                        </a:lnTo>
                        <a:close/>
                      </a:path>
                    </a:pathLst>
                  </a:custGeom>
                  <a:solidFill>
                    <a:srgbClr val="B4C2C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0" name="그룹 46">
                  <a:extLst>
                    <a:ext uri="{FF2B5EF4-FFF2-40B4-BE49-F238E27FC236}">
                      <a16:creationId xmlns:a16="http://schemas.microsoft.com/office/drawing/2014/main" id="{8A437586-5DB3-44D6-B9FE-FF8A7D92ABA6}"/>
                    </a:ext>
                  </a:extLst>
                </p:cNvPr>
                <p:cNvGrpSpPr/>
                <p:nvPr/>
              </p:nvGrpSpPr>
              <p:grpSpPr>
                <a:xfrm>
                  <a:off x="3690152" y="3217268"/>
                  <a:ext cx="276731" cy="297094"/>
                  <a:chOff x="-949325" y="1254125"/>
                  <a:chExt cx="949325" cy="1019175"/>
                </a:xfrm>
                <a:solidFill>
                  <a:schemeClr val="bg1"/>
                </a:solidFill>
              </p:grpSpPr>
              <p:sp>
                <p:nvSpPr>
                  <p:cNvPr id="45" name="Freeform 7">
                    <a:extLst>
                      <a:ext uri="{FF2B5EF4-FFF2-40B4-BE49-F238E27FC236}">
                        <a16:creationId xmlns:a16="http://schemas.microsoft.com/office/drawing/2014/main" id="{F2B550E6-9E77-42B5-9DD2-2874842B5A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517525" y="1365250"/>
                    <a:ext cx="396875" cy="231775"/>
                  </a:xfrm>
                  <a:custGeom>
                    <a:avLst/>
                    <a:gdLst>
                      <a:gd name="T0" fmla="*/ 250 w 250"/>
                      <a:gd name="T1" fmla="*/ 146 h 146"/>
                      <a:gd name="T2" fmla="*/ 250 w 250"/>
                      <a:gd name="T3" fmla="*/ 146 h 146"/>
                      <a:gd name="T4" fmla="*/ 250 w 250"/>
                      <a:gd name="T5" fmla="*/ 134 h 146"/>
                      <a:gd name="T6" fmla="*/ 250 w 250"/>
                      <a:gd name="T7" fmla="*/ 120 h 146"/>
                      <a:gd name="T8" fmla="*/ 250 w 250"/>
                      <a:gd name="T9" fmla="*/ 120 h 146"/>
                      <a:gd name="T10" fmla="*/ 250 w 250"/>
                      <a:gd name="T11" fmla="*/ 108 h 146"/>
                      <a:gd name="T12" fmla="*/ 246 w 250"/>
                      <a:gd name="T13" fmla="*/ 94 h 146"/>
                      <a:gd name="T14" fmla="*/ 242 w 250"/>
                      <a:gd name="T15" fmla="*/ 82 h 146"/>
                      <a:gd name="T16" fmla="*/ 238 w 250"/>
                      <a:gd name="T17" fmla="*/ 72 h 146"/>
                      <a:gd name="T18" fmla="*/ 230 w 250"/>
                      <a:gd name="T19" fmla="*/ 60 h 146"/>
                      <a:gd name="T20" fmla="*/ 224 w 250"/>
                      <a:gd name="T21" fmla="*/ 50 h 146"/>
                      <a:gd name="T22" fmla="*/ 206 w 250"/>
                      <a:gd name="T23" fmla="*/ 32 h 146"/>
                      <a:gd name="T24" fmla="*/ 186 w 250"/>
                      <a:gd name="T25" fmla="*/ 16 h 146"/>
                      <a:gd name="T26" fmla="*/ 176 w 250"/>
                      <a:gd name="T27" fmla="*/ 12 h 146"/>
                      <a:gd name="T28" fmla="*/ 164 w 250"/>
                      <a:gd name="T29" fmla="*/ 6 h 146"/>
                      <a:gd name="T30" fmla="*/ 152 w 250"/>
                      <a:gd name="T31" fmla="*/ 2 h 146"/>
                      <a:gd name="T32" fmla="*/ 138 w 250"/>
                      <a:gd name="T33" fmla="*/ 0 h 146"/>
                      <a:gd name="T34" fmla="*/ 126 w 250"/>
                      <a:gd name="T35" fmla="*/ 0 h 146"/>
                      <a:gd name="T36" fmla="*/ 112 w 250"/>
                      <a:gd name="T37" fmla="*/ 0 h 146"/>
                      <a:gd name="T38" fmla="*/ 112 w 250"/>
                      <a:gd name="T39" fmla="*/ 0 h 146"/>
                      <a:gd name="T40" fmla="*/ 94 w 250"/>
                      <a:gd name="T41" fmla="*/ 2 h 146"/>
                      <a:gd name="T42" fmla="*/ 76 w 250"/>
                      <a:gd name="T43" fmla="*/ 8 h 146"/>
                      <a:gd name="T44" fmla="*/ 58 w 250"/>
                      <a:gd name="T45" fmla="*/ 14 h 146"/>
                      <a:gd name="T46" fmla="*/ 44 w 250"/>
                      <a:gd name="T47" fmla="*/ 24 h 146"/>
                      <a:gd name="T48" fmla="*/ 30 w 250"/>
                      <a:gd name="T49" fmla="*/ 36 h 146"/>
                      <a:gd name="T50" fmla="*/ 18 w 250"/>
                      <a:gd name="T51" fmla="*/ 50 h 146"/>
                      <a:gd name="T52" fmla="*/ 8 w 250"/>
                      <a:gd name="T53" fmla="*/ 64 h 146"/>
                      <a:gd name="T54" fmla="*/ 0 w 250"/>
                      <a:gd name="T55" fmla="*/ 80 h 146"/>
                      <a:gd name="T56" fmla="*/ 0 w 250"/>
                      <a:gd name="T57" fmla="*/ 80 h 146"/>
                      <a:gd name="T58" fmla="*/ 10 w 250"/>
                      <a:gd name="T59" fmla="*/ 72 h 146"/>
                      <a:gd name="T60" fmla="*/ 20 w 250"/>
                      <a:gd name="T61" fmla="*/ 62 h 146"/>
                      <a:gd name="T62" fmla="*/ 32 w 250"/>
                      <a:gd name="T63" fmla="*/ 56 h 146"/>
                      <a:gd name="T64" fmla="*/ 44 w 250"/>
                      <a:gd name="T65" fmla="*/ 48 h 146"/>
                      <a:gd name="T66" fmla="*/ 56 w 250"/>
                      <a:gd name="T67" fmla="*/ 44 h 146"/>
                      <a:gd name="T68" fmla="*/ 70 w 250"/>
                      <a:gd name="T69" fmla="*/ 40 h 146"/>
                      <a:gd name="T70" fmla="*/ 84 w 250"/>
                      <a:gd name="T71" fmla="*/ 36 h 146"/>
                      <a:gd name="T72" fmla="*/ 98 w 250"/>
                      <a:gd name="T73" fmla="*/ 34 h 146"/>
                      <a:gd name="T74" fmla="*/ 98 w 250"/>
                      <a:gd name="T75" fmla="*/ 34 h 146"/>
                      <a:gd name="T76" fmla="*/ 110 w 250"/>
                      <a:gd name="T77" fmla="*/ 34 h 146"/>
                      <a:gd name="T78" fmla="*/ 124 w 250"/>
                      <a:gd name="T79" fmla="*/ 36 h 146"/>
                      <a:gd name="T80" fmla="*/ 150 w 250"/>
                      <a:gd name="T81" fmla="*/ 40 h 146"/>
                      <a:gd name="T82" fmla="*/ 174 w 250"/>
                      <a:gd name="T83" fmla="*/ 50 h 146"/>
                      <a:gd name="T84" fmla="*/ 194 w 250"/>
                      <a:gd name="T85" fmla="*/ 64 h 146"/>
                      <a:gd name="T86" fmla="*/ 214 w 250"/>
                      <a:gd name="T87" fmla="*/ 80 h 146"/>
                      <a:gd name="T88" fmla="*/ 230 w 250"/>
                      <a:gd name="T89" fmla="*/ 100 h 146"/>
                      <a:gd name="T90" fmla="*/ 242 w 250"/>
                      <a:gd name="T91" fmla="*/ 122 h 146"/>
                      <a:gd name="T92" fmla="*/ 250 w 250"/>
                      <a:gd name="T93" fmla="*/ 146 h 146"/>
                      <a:gd name="T94" fmla="*/ 250 w 250"/>
                      <a:gd name="T95" fmla="*/ 146 h 1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250" h="146">
                        <a:moveTo>
                          <a:pt x="250" y="146"/>
                        </a:moveTo>
                        <a:lnTo>
                          <a:pt x="250" y="146"/>
                        </a:lnTo>
                        <a:lnTo>
                          <a:pt x="250" y="134"/>
                        </a:lnTo>
                        <a:lnTo>
                          <a:pt x="250" y="120"/>
                        </a:lnTo>
                        <a:lnTo>
                          <a:pt x="250" y="120"/>
                        </a:lnTo>
                        <a:lnTo>
                          <a:pt x="250" y="108"/>
                        </a:lnTo>
                        <a:lnTo>
                          <a:pt x="246" y="94"/>
                        </a:lnTo>
                        <a:lnTo>
                          <a:pt x="242" y="82"/>
                        </a:lnTo>
                        <a:lnTo>
                          <a:pt x="238" y="72"/>
                        </a:lnTo>
                        <a:lnTo>
                          <a:pt x="230" y="60"/>
                        </a:lnTo>
                        <a:lnTo>
                          <a:pt x="224" y="50"/>
                        </a:lnTo>
                        <a:lnTo>
                          <a:pt x="206" y="32"/>
                        </a:lnTo>
                        <a:lnTo>
                          <a:pt x="186" y="16"/>
                        </a:lnTo>
                        <a:lnTo>
                          <a:pt x="176" y="12"/>
                        </a:lnTo>
                        <a:lnTo>
                          <a:pt x="164" y="6"/>
                        </a:lnTo>
                        <a:lnTo>
                          <a:pt x="152" y="2"/>
                        </a:lnTo>
                        <a:lnTo>
                          <a:pt x="138" y="0"/>
                        </a:lnTo>
                        <a:lnTo>
                          <a:pt x="126" y="0"/>
                        </a:lnTo>
                        <a:lnTo>
                          <a:pt x="112" y="0"/>
                        </a:lnTo>
                        <a:lnTo>
                          <a:pt x="112" y="0"/>
                        </a:lnTo>
                        <a:lnTo>
                          <a:pt x="94" y="2"/>
                        </a:lnTo>
                        <a:lnTo>
                          <a:pt x="76" y="8"/>
                        </a:lnTo>
                        <a:lnTo>
                          <a:pt x="58" y="14"/>
                        </a:lnTo>
                        <a:lnTo>
                          <a:pt x="44" y="24"/>
                        </a:lnTo>
                        <a:lnTo>
                          <a:pt x="30" y="36"/>
                        </a:lnTo>
                        <a:lnTo>
                          <a:pt x="18" y="50"/>
                        </a:lnTo>
                        <a:lnTo>
                          <a:pt x="8" y="64"/>
                        </a:lnTo>
                        <a:lnTo>
                          <a:pt x="0" y="80"/>
                        </a:lnTo>
                        <a:lnTo>
                          <a:pt x="0" y="80"/>
                        </a:lnTo>
                        <a:lnTo>
                          <a:pt x="10" y="72"/>
                        </a:lnTo>
                        <a:lnTo>
                          <a:pt x="20" y="62"/>
                        </a:lnTo>
                        <a:lnTo>
                          <a:pt x="32" y="56"/>
                        </a:lnTo>
                        <a:lnTo>
                          <a:pt x="44" y="48"/>
                        </a:lnTo>
                        <a:lnTo>
                          <a:pt x="56" y="44"/>
                        </a:lnTo>
                        <a:lnTo>
                          <a:pt x="70" y="40"/>
                        </a:lnTo>
                        <a:lnTo>
                          <a:pt x="84" y="36"/>
                        </a:lnTo>
                        <a:lnTo>
                          <a:pt x="98" y="34"/>
                        </a:lnTo>
                        <a:lnTo>
                          <a:pt x="98" y="34"/>
                        </a:lnTo>
                        <a:lnTo>
                          <a:pt x="110" y="34"/>
                        </a:lnTo>
                        <a:lnTo>
                          <a:pt x="124" y="36"/>
                        </a:lnTo>
                        <a:lnTo>
                          <a:pt x="150" y="40"/>
                        </a:lnTo>
                        <a:lnTo>
                          <a:pt x="174" y="50"/>
                        </a:lnTo>
                        <a:lnTo>
                          <a:pt x="194" y="64"/>
                        </a:lnTo>
                        <a:lnTo>
                          <a:pt x="214" y="80"/>
                        </a:lnTo>
                        <a:lnTo>
                          <a:pt x="230" y="100"/>
                        </a:lnTo>
                        <a:lnTo>
                          <a:pt x="242" y="122"/>
                        </a:lnTo>
                        <a:lnTo>
                          <a:pt x="250" y="146"/>
                        </a:lnTo>
                        <a:lnTo>
                          <a:pt x="250" y="14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Freeform 8">
                    <a:extLst>
                      <a:ext uri="{FF2B5EF4-FFF2-40B4-BE49-F238E27FC236}">
                        <a16:creationId xmlns:a16="http://schemas.microsoft.com/office/drawing/2014/main" id="{C89E169F-5C48-449E-8BA7-8178EA34188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949325" y="1254125"/>
                    <a:ext cx="949325" cy="1019175"/>
                  </a:xfrm>
                  <a:custGeom>
                    <a:avLst/>
                    <a:gdLst>
                      <a:gd name="T0" fmla="*/ 14 w 598"/>
                      <a:gd name="T1" fmla="*/ 538 h 642"/>
                      <a:gd name="T2" fmla="*/ 0 w 598"/>
                      <a:gd name="T3" fmla="*/ 572 h 642"/>
                      <a:gd name="T4" fmla="*/ 6 w 598"/>
                      <a:gd name="T5" fmla="*/ 606 h 642"/>
                      <a:gd name="T6" fmla="*/ 20 w 598"/>
                      <a:gd name="T7" fmla="*/ 626 h 642"/>
                      <a:gd name="T8" fmla="*/ 54 w 598"/>
                      <a:gd name="T9" fmla="*/ 640 h 642"/>
                      <a:gd name="T10" fmla="*/ 88 w 598"/>
                      <a:gd name="T11" fmla="*/ 636 h 642"/>
                      <a:gd name="T12" fmla="*/ 232 w 598"/>
                      <a:gd name="T13" fmla="*/ 480 h 642"/>
                      <a:gd name="T14" fmla="*/ 242 w 598"/>
                      <a:gd name="T15" fmla="*/ 462 h 642"/>
                      <a:gd name="T16" fmla="*/ 246 w 598"/>
                      <a:gd name="T17" fmla="*/ 434 h 642"/>
                      <a:gd name="T18" fmla="*/ 238 w 598"/>
                      <a:gd name="T19" fmla="*/ 406 h 642"/>
                      <a:gd name="T20" fmla="*/ 284 w 598"/>
                      <a:gd name="T21" fmla="*/ 380 h 642"/>
                      <a:gd name="T22" fmla="*/ 332 w 598"/>
                      <a:gd name="T23" fmla="*/ 402 h 642"/>
                      <a:gd name="T24" fmla="*/ 388 w 598"/>
                      <a:gd name="T25" fmla="*/ 412 h 642"/>
                      <a:gd name="T26" fmla="*/ 428 w 598"/>
                      <a:gd name="T27" fmla="*/ 408 h 642"/>
                      <a:gd name="T28" fmla="*/ 486 w 598"/>
                      <a:gd name="T29" fmla="*/ 390 h 642"/>
                      <a:gd name="T30" fmla="*/ 534 w 598"/>
                      <a:gd name="T31" fmla="*/ 356 h 642"/>
                      <a:gd name="T32" fmla="*/ 570 w 598"/>
                      <a:gd name="T33" fmla="*/ 310 h 642"/>
                      <a:gd name="T34" fmla="*/ 592 w 598"/>
                      <a:gd name="T35" fmla="*/ 254 h 642"/>
                      <a:gd name="T36" fmla="*/ 598 w 598"/>
                      <a:gd name="T37" fmla="*/ 192 h 642"/>
                      <a:gd name="T38" fmla="*/ 590 w 598"/>
                      <a:gd name="T39" fmla="*/ 152 h 642"/>
                      <a:gd name="T40" fmla="*/ 566 w 598"/>
                      <a:gd name="T41" fmla="*/ 96 h 642"/>
                      <a:gd name="T42" fmla="*/ 528 w 598"/>
                      <a:gd name="T43" fmla="*/ 52 h 642"/>
                      <a:gd name="T44" fmla="*/ 478 w 598"/>
                      <a:gd name="T45" fmla="*/ 18 h 642"/>
                      <a:gd name="T46" fmla="*/ 420 w 598"/>
                      <a:gd name="T47" fmla="*/ 2 h 642"/>
                      <a:gd name="T48" fmla="*/ 378 w 598"/>
                      <a:gd name="T49" fmla="*/ 0 h 642"/>
                      <a:gd name="T50" fmla="*/ 318 w 598"/>
                      <a:gd name="T51" fmla="*/ 14 h 642"/>
                      <a:gd name="T52" fmla="*/ 266 w 598"/>
                      <a:gd name="T53" fmla="*/ 44 h 642"/>
                      <a:gd name="T54" fmla="*/ 226 w 598"/>
                      <a:gd name="T55" fmla="*/ 86 h 642"/>
                      <a:gd name="T56" fmla="*/ 198 w 598"/>
                      <a:gd name="T57" fmla="*/ 138 h 642"/>
                      <a:gd name="T58" fmla="*/ 188 w 598"/>
                      <a:gd name="T59" fmla="*/ 198 h 642"/>
                      <a:gd name="T60" fmla="*/ 190 w 598"/>
                      <a:gd name="T61" fmla="*/ 238 h 642"/>
                      <a:gd name="T62" fmla="*/ 204 w 598"/>
                      <a:gd name="T63" fmla="*/ 288 h 642"/>
                      <a:gd name="T64" fmla="*/ 230 w 598"/>
                      <a:gd name="T65" fmla="*/ 332 h 642"/>
                      <a:gd name="T66" fmla="*/ 210 w 598"/>
                      <a:gd name="T67" fmla="*/ 382 h 642"/>
                      <a:gd name="T68" fmla="*/ 180 w 598"/>
                      <a:gd name="T69" fmla="*/ 376 h 642"/>
                      <a:gd name="T70" fmla="*/ 154 w 598"/>
                      <a:gd name="T71" fmla="*/ 384 h 642"/>
                      <a:gd name="T72" fmla="*/ 138 w 598"/>
                      <a:gd name="T73" fmla="*/ 398 h 642"/>
                      <a:gd name="T74" fmla="*/ 224 w 598"/>
                      <a:gd name="T75" fmla="*/ 200 h 642"/>
                      <a:gd name="T76" fmla="*/ 234 w 598"/>
                      <a:gd name="T77" fmla="*/ 150 h 642"/>
                      <a:gd name="T78" fmla="*/ 256 w 598"/>
                      <a:gd name="T79" fmla="*/ 108 h 642"/>
                      <a:gd name="T80" fmla="*/ 290 w 598"/>
                      <a:gd name="T81" fmla="*/ 72 h 642"/>
                      <a:gd name="T82" fmla="*/ 332 w 598"/>
                      <a:gd name="T83" fmla="*/ 48 h 642"/>
                      <a:gd name="T84" fmla="*/ 382 w 598"/>
                      <a:gd name="T85" fmla="*/ 38 h 642"/>
                      <a:gd name="T86" fmla="*/ 416 w 598"/>
                      <a:gd name="T87" fmla="*/ 40 h 642"/>
                      <a:gd name="T88" fmla="*/ 462 w 598"/>
                      <a:gd name="T89" fmla="*/ 52 h 642"/>
                      <a:gd name="T90" fmla="*/ 504 w 598"/>
                      <a:gd name="T91" fmla="*/ 80 h 642"/>
                      <a:gd name="T92" fmla="*/ 534 w 598"/>
                      <a:gd name="T93" fmla="*/ 116 h 642"/>
                      <a:gd name="T94" fmla="*/ 554 w 598"/>
                      <a:gd name="T95" fmla="*/ 160 h 642"/>
                      <a:gd name="T96" fmla="*/ 560 w 598"/>
                      <a:gd name="T97" fmla="*/ 194 h 642"/>
                      <a:gd name="T98" fmla="*/ 556 w 598"/>
                      <a:gd name="T99" fmla="*/ 246 h 642"/>
                      <a:gd name="T100" fmla="*/ 538 w 598"/>
                      <a:gd name="T101" fmla="*/ 290 h 642"/>
                      <a:gd name="T102" fmla="*/ 508 w 598"/>
                      <a:gd name="T103" fmla="*/ 328 h 642"/>
                      <a:gd name="T104" fmla="*/ 468 w 598"/>
                      <a:gd name="T105" fmla="*/ 356 h 642"/>
                      <a:gd name="T106" fmla="*/ 420 w 598"/>
                      <a:gd name="T107" fmla="*/ 372 h 642"/>
                      <a:gd name="T108" fmla="*/ 386 w 598"/>
                      <a:gd name="T109" fmla="*/ 374 h 642"/>
                      <a:gd name="T110" fmla="*/ 338 w 598"/>
                      <a:gd name="T111" fmla="*/ 364 h 642"/>
                      <a:gd name="T112" fmla="*/ 294 w 598"/>
                      <a:gd name="T113" fmla="*/ 342 h 642"/>
                      <a:gd name="T114" fmla="*/ 260 w 598"/>
                      <a:gd name="T115" fmla="*/ 308 h 642"/>
                      <a:gd name="T116" fmla="*/ 236 w 598"/>
                      <a:gd name="T117" fmla="*/ 266 h 642"/>
                      <a:gd name="T118" fmla="*/ 224 w 598"/>
                      <a:gd name="T119" fmla="*/ 216 h 6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98" h="642">
                        <a:moveTo>
                          <a:pt x="138" y="398"/>
                        </a:moveTo>
                        <a:lnTo>
                          <a:pt x="14" y="538"/>
                        </a:lnTo>
                        <a:lnTo>
                          <a:pt x="14" y="538"/>
                        </a:lnTo>
                        <a:lnTo>
                          <a:pt x="8" y="548"/>
                        </a:lnTo>
                        <a:lnTo>
                          <a:pt x="2" y="560"/>
                        </a:lnTo>
                        <a:lnTo>
                          <a:pt x="0" y="572"/>
                        </a:lnTo>
                        <a:lnTo>
                          <a:pt x="0" y="584"/>
                        </a:lnTo>
                        <a:lnTo>
                          <a:pt x="2" y="594"/>
                        </a:lnTo>
                        <a:lnTo>
                          <a:pt x="6" y="606"/>
                        </a:lnTo>
                        <a:lnTo>
                          <a:pt x="12" y="616"/>
                        </a:lnTo>
                        <a:lnTo>
                          <a:pt x="20" y="626"/>
                        </a:lnTo>
                        <a:lnTo>
                          <a:pt x="20" y="626"/>
                        </a:lnTo>
                        <a:lnTo>
                          <a:pt x="30" y="634"/>
                        </a:lnTo>
                        <a:lnTo>
                          <a:pt x="42" y="638"/>
                        </a:lnTo>
                        <a:lnTo>
                          <a:pt x="54" y="640"/>
                        </a:lnTo>
                        <a:lnTo>
                          <a:pt x="66" y="642"/>
                        </a:lnTo>
                        <a:lnTo>
                          <a:pt x="78" y="640"/>
                        </a:lnTo>
                        <a:lnTo>
                          <a:pt x="88" y="636"/>
                        </a:lnTo>
                        <a:lnTo>
                          <a:pt x="100" y="628"/>
                        </a:lnTo>
                        <a:lnTo>
                          <a:pt x="108" y="620"/>
                        </a:lnTo>
                        <a:lnTo>
                          <a:pt x="232" y="480"/>
                        </a:lnTo>
                        <a:lnTo>
                          <a:pt x="232" y="480"/>
                        </a:lnTo>
                        <a:lnTo>
                          <a:pt x="238" y="472"/>
                        </a:lnTo>
                        <a:lnTo>
                          <a:pt x="242" y="462"/>
                        </a:lnTo>
                        <a:lnTo>
                          <a:pt x="246" y="452"/>
                        </a:lnTo>
                        <a:lnTo>
                          <a:pt x="246" y="444"/>
                        </a:lnTo>
                        <a:lnTo>
                          <a:pt x="246" y="434"/>
                        </a:lnTo>
                        <a:lnTo>
                          <a:pt x="244" y="424"/>
                        </a:lnTo>
                        <a:lnTo>
                          <a:pt x="242" y="414"/>
                        </a:lnTo>
                        <a:lnTo>
                          <a:pt x="238" y="406"/>
                        </a:lnTo>
                        <a:lnTo>
                          <a:pt x="270" y="370"/>
                        </a:lnTo>
                        <a:lnTo>
                          <a:pt x="270" y="370"/>
                        </a:lnTo>
                        <a:lnTo>
                          <a:pt x="284" y="380"/>
                        </a:lnTo>
                        <a:lnTo>
                          <a:pt x="300" y="388"/>
                        </a:lnTo>
                        <a:lnTo>
                          <a:pt x="316" y="396"/>
                        </a:lnTo>
                        <a:lnTo>
                          <a:pt x="332" y="402"/>
                        </a:lnTo>
                        <a:lnTo>
                          <a:pt x="350" y="408"/>
                        </a:lnTo>
                        <a:lnTo>
                          <a:pt x="368" y="410"/>
                        </a:lnTo>
                        <a:lnTo>
                          <a:pt x="388" y="412"/>
                        </a:lnTo>
                        <a:lnTo>
                          <a:pt x="406" y="410"/>
                        </a:lnTo>
                        <a:lnTo>
                          <a:pt x="406" y="410"/>
                        </a:lnTo>
                        <a:lnTo>
                          <a:pt x="428" y="408"/>
                        </a:lnTo>
                        <a:lnTo>
                          <a:pt x="448" y="404"/>
                        </a:lnTo>
                        <a:lnTo>
                          <a:pt x="466" y="398"/>
                        </a:lnTo>
                        <a:lnTo>
                          <a:pt x="486" y="390"/>
                        </a:lnTo>
                        <a:lnTo>
                          <a:pt x="502" y="380"/>
                        </a:lnTo>
                        <a:lnTo>
                          <a:pt x="518" y="368"/>
                        </a:lnTo>
                        <a:lnTo>
                          <a:pt x="534" y="356"/>
                        </a:lnTo>
                        <a:lnTo>
                          <a:pt x="548" y="342"/>
                        </a:lnTo>
                        <a:lnTo>
                          <a:pt x="560" y="326"/>
                        </a:lnTo>
                        <a:lnTo>
                          <a:pt x="570" y="310"/>
                        </a:lnTo>
                        <a:lnTo>
                          <a:pt x="580" y="292"/>
                        </a:lnTo>
                        <a:lnTo>
                          <a:pt x="586" y="274"/>
                        </a:lnTo>
                        <a:lnTo>
                          <a:pt x="592" y="254"/>
                        </a:lnTo>
                        <a:lnTo>
                          <a:pt x="596" y="234"/>
                        </a:lnTo>
                        <a:lnTo>
                          <a:pt x="598" y="214"/>
                        </a:lnTo>
                        <a:lnTo>
                          <a:pt x="598" y="192"/>
                        </a:lnTo>
                        <a:lnTo>
                          <a:pt x="598" y="192"/>
                        </a:lnTo>
                        <a:lnTo>
                          <a:pt x="596" y="172"/>
                        </a:lnTo>
                        <a:lnTo>
                          <a:pt x="590" y="152"/>
                        </a:lnTo>
                        <a:lnTo>
                          <a:pt x="584" y="132"/>
                        </a:lnTo>
                        <a:lnTo>
                          <a:pt x="576" y="114"/>
                        </a:lnTo>
                        <a:lnTo>
                          <a:pt x="566" y="96"/>
                        </a:lnTo>
                        <a:lnTo>
                          <a:pt x="556" y="80"/>
                        </a:lnTo>
                        <a:lnTo>
                          <a:pt x="542" y="64"/>
                        </a:lnTo>
                        <a:lnTo>
                          <a:pt x="528" y="52"/>
                        </a:lnTo>
                        <a:lnTo>
                          <a:pt x="512" y="38"/>
                        </a:lnTo>
                        <a:lnTo>
                          <a:pt x="496" y="28"/>
                        </a:lnTo>
                        <a:lnTo>
                          <a:pt x="478" y="18"/>
                        </a:lnTo>
                        <a:lnTo>
                          <a:pt x="460" y="12"/>
                        </a:lnTo>
                        <a:lnTo>
                          <a:pt x="440" y="6"/>
                        </a:lnTo>
                        <a:lnTo>
                          <a:pt x="420" y="2"/>
                        </a:lnTo>
                        <a:lnTo>
                          <a:pt x="400" y="0"/>
                        </a:lnTo>
                        <a:lnTo>
                          <a:pt x="378" y="0"/>
                        </a:lnTo>
                        <a:lnTo>
                          <a:pt x="378" y="0"/>
                        </a:lnTo>
                        <a:lnTo>
                          <a:pt x="358" y="4"/>
                        </a:lnTo>
                        <a:lnTo>
                          <a:pt x="338" y="8"/>
                        </a:lnTo>
                        <a:lnTo>
                          <a:pt x="318" y="14"/>
                        </a:lnTo>
                        <a:lnTo>
                          <a:pt x="300" y="22"/>
                        </a:lnTo>
                        <a:lnTo>
                          <a:pt x="282" y="32"/>
                        </a:lnTo>
                        <a:lnTo>
                          <a:pt x="266" y="44"/>
                        </a:lnTo>
                        <a:lnTo>
                          <a:pt x="252" y="56"/>
                        </a:lnTo>
                        <a:lnTo>
                          <a:pt x="238" y="70"/>
                        </a:lnTo>
                        <a:lnTo>
                          <a:pt x="226" y="86"/>
                        </a:lnTo>
                        <a:lnTo>
                          <a:pt x="214" y="102"/>
                        </a:lnTo>
                        <a:lnTo>
                          <a:pt x="206" y="120"/>
                        </a:lnTo>
                        <a:lnTo>
                          <a:pt x="198" y="138"/>
                        </a:lnTo>
                        <a:lnTo>
                          <a:pt x="192" y="158"/>
                        </a:lnTo>
                        <a:lnTo>
                          <a:pt x="188" y="178"/>
                        </a:lnTo>
                        <a:lnTo>
                          <a:pt x="188" y="198"/>
                        </a:lnTo>
                        <a:lnTo>
                          <a:pt x="188" y="220"/>
                        </a:lnTo>
                        <a:lnTo>
                          <a:pt x="188" y="220"/>
                        </a:lnTo>
                        <a:lnTo>
                          <a:pt x="190" y="238"/>
                        </a:lnTo>
                        <a:lnTo>
                          <a:pt x="192" y="254"/>
                        </a:lnTo>
                        <a:lnTo>
                          <a:pt x="198" y="272"/>
                        </a:lnTo>
                        <a:lnTo>
                          <a:pt x="204" y="288"/>
                        </a:lnTo>
                        <a:lnTo>
                          <a:pt x="212" y="304"/>
                        </a:lnTo>
                        <a:lnTo>
                          <a:pt x="220" y="318"/>
                        </a:lnTo>
                        <a:lnTo>
                          <a:pt x="230" y="332"/>
                        </a:lnTo>
                        <a:lnTo>
                          <a:pt x="242" y="344"/>
                        </a:lnTo>
                        <a:lnTo>
                          <a:pt x="210" y="382"/>
                        </a:lnTo>
                        <a:lnTo>
                          <a:pt x="210" y="382"/>
                        </a:lnTo>
                        <a:lnTo>
                          <a:pt x="200" y="378"/>
                        </a:lnTo>
                        <a:lnTo>
                          <a:pt x="190" y="376"/>
                        </a:lnTo>
                        <a:lnTo>
                          <a:pt x="180" y="376"/>
                        </a:lnTo>
                        <a:lnTo>
                          <a:pt x="172" y="378"/>
                        </a:lnTo>
                        <a:lnTo>
                          <a:pt x="162" y="380"/>
                        </a:lnTo>
                        <a:lnTo>
                          <a:pt x="154" y="384"/>
                        </a:lnTo>
                        <a:lnTo>
                          <a:pt x="144" y="390"/>
                        </a:lnTo>
                        <a:lnTo>
                          <a:pt x="138" y="398"/>
                        </a:lnTo>
                        <a:lnTo>
                          <a:pt x="138" y="398"/>
                        </a:lnTo>
                        <a:close/>
                        <a:moveTo>
                          <a:pt x="224" y="216"/>
                        </a:moveTo>
                        <a:lnTo>
                          <a:pt x="224" y="216"/>
                        </a:lnTo>
                        <a:lnTo>
                          <a:pt x="224" y="200"/>
                        </a:lnTo>
                        <a:lnTo>
                          <a:pt x="226" y="182"/>
                        </a:lnTo>
                        <a:lnTo>
                          <a:pt x="228" y="166"/>
                        </a:lnTo>
                        <a:lnTo>
                          <a:pt x="234" y="150"/>
                        </a:lnTo>
                        <a:lnTo>
                          <a:pt x="240" y="136"/>
                        </a:lnTo>
                        <a:lnTo>
                          <a:pt x="248" y="122"/>
                        </a:lnTo>
                        <a:lnTo>
                          <a:pt x="256" y="108"/>
                        </a:lnTo>
                        <a:lnTo>
                          <a:pt x="266" y="94"/>
                        </a:lnTo>
                        <a:lnTo>
                          <a:pt x="278" y="84"/>
                        </a:lnTo>
                        <a:lnTo>
                          <a:pt x="290" y="72"/>
                        </a:lnTo>
                        <a:lnTo>
                          <a:pt x="302" y="64"/>
                        </a:lnTo>
                        <a:lnTo>
                          <a:pt x="316" y="56"/>
                        </a:lnTo>
                        <a:lnTo>
                          <a:pt x="332" y="48"/>
                        </a:lnTo>
                        <a:lnTo>
                          <a:pt x="348" y="44"/>
                        </a:lnTo>
                        <a:lnTo>
                          <a:pt x="364" y="40"/>
                        </a:lnTo>
                        <a:lnTo>
                          <a:pt x="382" y="38"/>
                        </a:lnTo>
                        <a:lnTo>
                          <a:pt x="382" y="38"/>
                        </a:lnTo>
                        <a:lnTo>
                          <a:pt x="398" y="38"/>
                        </a:lnTo>
                        <a:lnTo>
                          <a:pt x="416" y="40"/>
                        </a:lnTo>
                        <a:lnTo>
                          <a:pt x="432" y="42"/>
                        </a:lnTo>
                        <a:lnTo>
                          <a:pt x="448" y="46"/>
                        </a:lnTo>
                        <a:lnTo>
                          <a:pt x="462" y="52"/>
                        </a:lnTo>
                        <a:lnTo>
                          <a:pt x="478" y="60"/>
                        </a:lnTo>
                        <a:lnTo>
                          <a:pt x="490" y="70"/>
                        </a:lnTo>
                        <a:lnTo>
                          <a:pt x="504" y="80"/>
                        </a:lnTo>
                        <a:lnTo>
                          <a:pt x="516" y="90"/>
                        </a:lnTo>
                        <a:lnTo>
                          <a:pt x="526" y="102"/>
                        </a:lnTo>
                        <a:lnTo>
                          <a:pt x="534" y="116"/>
                        </a:lnTo>
                        <a:lnTo>
                          <a:pt x="542" y="130"/>
                        </a:lnTo>
                        <a:lnTo>
                          <a:pt x="550" y="146"/>
                        </a:lnTo>
                        <a:lnTo>
                          <a:pt x="554" y="160"/>
                        </a:lnTo>
                        <a:lnTo>
                          <a:pt x="558" y="178"/>
                        </a:lnTo>
                        <a:lnTo>
                          <a:pt x="560" y="194"/>
                        </a:lnTo>
                        <a:lnTo>
                          <a:pt x="560" y="194"/>
                        </a:lnTo>
                        <a:lnTo>
                          <a:pt x="560" y="212"/>
                        </a:lnTo>
                        <a:lnTo>
                          <a:pt x="560" y="228"/>
                        </a:lnTo>
                        <a:lnTo>
                          <a:pt x="556" y="246"/>
                        </a:lnTo>
                        <a:lnTo>
                          <a:pt x="552" y="260"/>
                        </a:lnTo>
                        <a:lnTo>
                          <a:pt x="546" y="276"/>
                        </a:lnTo>
                        <a:lnTo>
                          <a:pt x="538" y="290"/>
                        </a:lnTo>
                        <a:lnTo>
                          <a:pt x="530" y="304"/>
                        </a:lnTo>
                        <a:lnTo>
                          <a:pt x="520" y="316"/>
                        </a:lnTo>
                        <a:lnTo>
                          <a:pt x="508" y="328"/>
                        </a:lnTo>
                        <a:lnTo>
                          <a:pt x="496" y="338"/>
                        </a:lnTo>
                        <a:lnTo>
                          <a:pt x="482" y="348"/>
                        </a:lnTo>
                        <a:lnTo>
                          <a:pt x="468" y="356"/>
                        </a:lnTo>
                        <a:lnTo>
                          <a:pt x="454" y="362"/>
                        </a:lnTo>
                        <a:lnTo>
                          <a:pt x="438" y="368"/>
                        </a:lnTo>
                        <a:lnTo>
                          <a:pt x="420" y="372"/>
                        </a:lnTo>
                        <a:lnTo>
                          <a:pt x="404" y="374"/>
                        </a:lnTo>
                        <a:lnTo>
                          <a:pt x="404" y="374"/>
                        </a:lnTo>
                        <a:lnTo>
                          <a:pt x="386" y="374"/>
                        </a:lnTo>
                        <a:lnTo>
                          <a:pt x="370" y="372"/>
                        </a:lnTo>
                        <a:lnTo>
                          <a:pt x="354" y="370"/>
                        </a:lnTo>
                        <a:lnTo>
                          <a:pt x="338" y="364"/>
                        </a:lnTo>
                        <a:lnTo>
                          <a:pt x="322" y="358"/>
                        </a:lnTo>
                        <a:lnTo>
                          <a:pt x="308" y="352"/>
                        </a:lnTo>
                        <a:lnTo>
                          <a:pt x="294" y="342"/>
                        </a:lnTo>
                        <a:lnTo>
                          <a:pt x="282" y="332"/>
                        </a:lnTo>
                        <a:lnTo>
                          <a:pt x="270" y="322"/>
                        </a:lnTo>
                        <a:lnTo>
                          <a:pt x="260" y="308"/>
                        </a:lnTo>
                        <a:lnTo>
                          <a:pt x="250" y="296"/>
                        </a:lnTo>
                        <a:lnTo>
                          <a:pt x="242" y="282"/>
                        </a:lnTo>
                        <a:lnTo>
                          <a:pt x="236" y="266"/>
                        </a:lnTo>
                        <a:lnTo>
                          <a:pt x="230" y="250"/>
                        </a:lnTo>
                        <a:lnTo>
                          <a:pt x="226" y="234"/>
                        </a:lnTo>
                        <a:lnTo>
                          <a:pt x="224" y="216"/>
                        </a:lnTo>
                        <a:lnTo>
                          <a:pt x="224" y="21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1" name="그룹 49">
                  <a:extLst>
                    <a:ext uri="{FF2B5EF4-FFF2-40B4-BE49-F238E27FC236}">
                      <a16:creationId xmlns:a16="http://schemas.microsoft.com/office/drawing/2014/main" id="{CCE65B18-B101-48D7-9503-382A87C206EB}"/>
                    </a:ext>
                  </a:extLst>
                </p:cNvPr>
                <p:cNvGrpSpPr/>
                <p:nvPr/>
              </p:nvGrpSpPr>
              <p:grpSpPr>
                <a:xfrm>
                  <a:off x="5204466" y="3214029"/>
                  <a:ext cx="329487" cy="303572"/>
                  <a:chOff x="-2473325" y="1273175"/>
                  <a:chExt cx="1130300" cy="1041400"/>
                </a:xfrm>
                <a:solidFill>
                  <a:schemeClr val="bg1"/>
                </a:solidFill>
              </p:grpSpPr>
              <p:sp>
                <p:nvSpPr>
                  <p:cNvPr id="43" name="Freeform 9">
                    <a:extLst>
                      <a:ext uri="{FF2B5EF4-FFF2-40B4-BE49-F238E27FC236}">
                        <a16:creationId xmlns:a16="http://schemas.microsoft.com/office/drawing/2014/main" id="{C0632DE5-5E02-4A81-8558-C9AD92EC69A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-2473325" y="1273175"/>
                    <a:ext cx="1130300" cy="1041400"/>
                  </a:xfrm>
                  <a:custGeom>
                    <a:avLst/>
                    <a:gdLst>
                      <a:gd name="T0" fmla="*/ 476 w 712"/>
                      <a:gd name="T1" fmla="*/ 582 h 656"/>
                      <a:gd name="T2" fmla="*/ 416 w 712"/>
                      <a:gd name="T3" fmla="*/ 456 h 656"/>
                      <a:gd name="T4" fmla="*/ 546 w 712"/>
                      <a:gd name="T5" fmla="*/ 500 h 656"/>
                      <a:gd name="T6" fmla="*/ 538 w 712"/>
                      <a:gd name="T7" fmla="*/ 580 h 656"/>
                      <a:gd name="T8" fmla="*/ 428 w 712"/>
                      <a:gd name="T9" fmla="*/ 424 h 656"/>
                      <a:gd name="T10" fmla="*/ 670 w 712"/>
                      <a:gd name="T11" fmla="*/ 244 h 656"/>
                      <a:gd name="T12" fmla="*/ 616 w 712"/>
                      <a:gd name="T13" fmla="*/ 328 h 656"/>
                      <a:gd name="T14" fmla="*/ 468 w 712"/>
                      <a:gd name="T15" fmla="*/ 296 h 656"/>
                      <a:gd name="T16" fmla="*/ 610 w 712"/>
                      <a:gd name="T17" fmla="*/ 206 h 656"/>
                      <a:gd name="T18" fmla="*/ 392 w 712"/>
                      <a:gd name="T19" fmla="*/ 436 h 656"/>
                      <a:gd name="T20" fmla="*/ 262 w 712"/>
                      <a:gd name="T21" fmla="*/ 406 h 656"/>
                      <a:gd name="T22" fmla="*/ 258 w 712"/>
                      <a:gd name="T23" fmla="*/ 244 h 656"/>
                      <a:gd name="T24" fmla="*/ 418 w 712"/>
                      <a:gd name="T25" fmla="*/ 270 h 656"/>
                      <a:gd name="T26" fmla="*/ 406 w 712"/>
                      <a:gd name="T27" fmla="*/ 396 h 656"/>
                      <a:gd name="T28" fmla="*/ 376 w 712"/>
                      <a:gd name="T29" fmla="*/ 468 h 656"/>
                      <a:gd name="T30" fmla="*/ 232 w 712"/>
                      <a:gd name="T31" fmla="*/ 590 h 656"/>
                      <a:gd name="T32" fmla="*/ 208 w 712"/>
                      <a:gd name="T33" fmla="*/ 498 h 656"/>
                      <a:gd name="T34" fmla="*/ 314 w 712"/>
                      <a:gd name="T35" fmla="*/ 562 h 656"/>
                      <a:gd name="T36" fmla="*/ 248 w 712"/>
                      <a:gd name="T37" fmla="*/ 602 h 656"/>
                      <a:gd name="T38" fmla="*/ 240 w 712"/>
                      <a:gd name="T39" fmla="*/ 464 h 656"/>
                      <a:gd name="T40" fmla="*/ 304 w 712"/>
                      <a:gd name="T41" fmla="*/ 152 h 656"/>
                      <a:gd name="T42" fmla="*/ 288 w 712"/>
                      <a:gd name="T43" fmla="*/ 178 h 656"/>
                      <a:gd name="T44" fmla="*/ 438 w 712"/>
                      <a:gd name="T45" fmla="*/ 76 h 656"/>
                      <a:gd name="T46" fmla="*/ 412 w 712"/>
                      <a:gd name="T47" fmla="*/ 172 h 656"/>
                      <a:gd name="T48" fmla="*/ 346 w 712"/>
                      <a:gd name="T49" fmla="*/ 94 h 656"/>
                      <a:gd name="T50" fmla="*/ 418 w 712"/>
                      <a:gd name="T51" fmla="*/ 54 h 656"/>
                      <a:gd name="T52" fmla="*/ 452 w 712"/>
                      <a:gd name="T53" fmla="*/ 198 h 656"/>
                      <a:gd name="T54" fmla="*/ 42 w 712"/>
                      <a:gd name="T55" fmla="*/ 414 h 656"/>
                      <a:gd name="T56" fmla="*/ 150 w 712"/>
                      <a:gd name="T57" fmla="*/ 298 h 656"/>
                      <a:gd name="T58" fmla="*/ 180 w 712"/>
                      <a:gd name="T59" fmla="*/ 468 h 656"/>
                      <a:gd name="T60" fmla="*/ 48 w 712"/>
                      <a:gd name="T61" fmla="*/ 436 h 656"/>
                      <a:gd name="T62" fmla="*/ 226 w 712"/>
                      <a:gd name="T63" fmla="*/ 258 h 656"/>
                      <a:gd name="T64" fmla="*/ 126 w 712"/>
                      <a:gd name="T65" fmla="*/ 76 h 656"/>
                      <a:gd name="T66" fmla="*/ 232 w 712"/>
                      <a:gd name="T67" fmla="*/ 100 h 656"/>
                      <a:gd name="T68" fmla="*/ 200 w 712"/>
                      <a:gd name="T69" fmla="*/ 236 h 656"/>
                      <a:gd name="T70" fmla="*/ 114 w 712"/>
                      <a:gd name="T71" fmla="*/ 118 h 656"/>
                      <a:gd name="T72" fmla="*/ 710 w 712"/>
                      <a:gd name="T73" fmla="*/ 232 h 656"/>
                      <a:gd name="T74" fmla="*/ 638 w 712"/>
                      <a:gd name="T75" fmla="*/ 176 h 656"/>
                      <a:gd name="T76" fmla="*/ 486 w 712"/>
                      <a:gd name="T77" fmla="*/ 104 h 656"/>
                      <a:gd name="T78" fmla="*/ 434 w 712"/>
                      <a:gd name="T79" fmla="*/ 2 h 656"/>
                      <a:gd name="T80" fmla="*/ 350 w 712"/>
                      <a:gd name="T81" fmla="*/ 38 h 656"/>
                      <a:gd name="T82" fmla="*/ 206 w 712"/>
                      <a:gd name="T83" fmla="*/ 50 h 656"/>
                      <a:gd name="T84" fmla="*/ 106 w 712"/>
                      <a:gd name="T85" fmla="*/ 36 h 656"/>
                      <a:gd name="T86" fmla="*/ 78 w 712"/>
                      <a:gd name="T87" fmla="*/ 88 h 656"/>
                      <a:gd name="T88" fmla="*/ 134 w 712"/>
                      <a:gd name="T89" fmla="*/ 272 h 656"/>
                      <a:gd name="T90" fmla="*/ 0 w 712"/>
                      <a:gd name="T91" fmla="*/ 412 h 656"/>
                      <a:gd name="T92" fmla="*/ 14 w 712"/>
                      <a:gd name="T93" fmla="*/ 460 h 656"/>
                      <a:gd name="T94" fmla="*/ 178 w 712"/>
                      <a:gd name="T95" fmla="*/ 500 h 656"/>
                      <a:gd name="T96" fmla="*/ 206 w 712"/>
                      <a:gd name="T97" fmla="*/ 636 h 656"/>
                      <a:gd name="T98" fmla="*/ 278 w 712"/>
                      <a:gd name="T99" fmla="*/ 646 h 656"/>
                      <a:gd name="T100" fmla="*/ 398 w 712"/>
                      <a:gd name="T101" fmla="*/ 572 h 656"/>
                      <a:gd name="T102" fmla="*/ 550 w 712"/>
                      <a:gd name="T103" fmla="*/ 624 h 656"/>
                      <a:gd name="T104" fmla="*/ 584 w 712"/>
                      <a:gd name="T105" fmla="*/ 584 h 656"/>
                      <a:gd name="T106" fmla="*/ 538 w 712"/>
                      <a:gd name="T107" fmla="*/ 408 h 656"/>
                      <a:gd name="T108" fmla="*/ 706 w 712"/>
                      <a:gd name="T109" fmla="*/ 272 h 6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712" h="656">
                        <a:moveTo>
                          <a:pt x="538" y="580"/>
                        </a:moveTo>
                        <a:lnTo>
                          <a:pt x="538" y="580"/>
                        </a:lnTo>
                        <a:lnTo>
                          <a:pt x="532" y="584"/>
                        </a:lnTo>
                        <a:lnTo>
                          <a:pt x="526" y="586"/>
                        </a:lnTo>
                        <a:lnTo>
                          <a:pt x="512" y="588"/>
                        </a:lnTo>
                        <a:lnTo>
                          <a:pt x="496" y="588"/>
                        </a:lnTo>
                        <a:lnTo>
                          <a:pt x="476" y="582"/>
                        </a:lnTo>
                        <a:lnTo>
                          <a:pt x="456" y="572"/>
                        </a:lnTo>
                        <a:lnTo>
                          <a:pt x="432" y="560"/>
                        </a:lnTo>
                        <a:lnTo>
                          <a:pt x="408" y="544"/>
                        </a:lnTo>
                        <a:lnTo>
                          <a:pt x="382" y="526"/>
                        </a:lnTo>
                        <a:lnTo>
                          <a:pt x="382" y="526"/>
                        </a:lnTo>
                        <a:lnTo>
                          <a:pt x="398" y="492"/>
                        </a:lnTo>
                        <a:lnTo>
                          <a:pt x="416" y="456"/>
                        </a:lnTo>
                        <a:lnTo>
                          <a:pt x="416" y="456"/>
                        </a:lnTo>
                        <a:lnTo>
                          <a:pt x="468" y="438"/>
                        </a:lnTo>
                        <a:lnTo>
                          <a:pt x="516" y="418"/>
                        </a:lnTo>
                        <a:lnTo>
                          <a:pt x="516" y="418"/>
                        </a:lnTo>
                        <a:lnTo>
                          <a:pt x="530" y="448"/>
                        </a:lnTo>
                        <a:lnTo>
                          <a:pt x="540" y="474"/>
                        </a:lnTo>
                        <a:lnTo>
                          <a:pt x="546" y="500"/>
                        </a:lnTo>
                        <a:lnTo>
                          <a:pt x="550" y="522"/>
                        </a:lnTo>
                        <a:lnTo>
                          <a:pt x="552" y="542"/>
                        </a:lnTo>
                        <a:lnTo>
                          <a:pt x="550" y="558"/>
                        </a:lnTo>
                        <a:lnTo>
                          <a:pt x="546" y="572"/>
                        </a:lnTo>
                        <a:lnTo>
                          <a:pt x="542" y="576"/>
                        </a:lnTo>
                        <a:lnTo>
                          <a:pt x="538" y="580"/>
                        </a:lnTo>
                        <a:lnTo>
                          <a:pt x="538" y="580"/>
                        </a:lnTo>
                        <a:close/>
                        <a:moveTo>
                          <a:pt x="460" y="324"/>
                        </a:moveTo>
                        <a:lnTo>
                          <a:pt x="460" y="324"/>
                        </a:lnTo>
                        <a:lnTo>
                          <a:pt x="484" y="360"/>
                        </a:lnTo>
                        <a:lnTo>
                          <a:pt x="504" y="394"/>
                        </a:lnTo>
                        <a:lnTo>
                          <a:pt x="504" y="394"/>
                        </a:lnTo>
                        <a:lnTo>
                          <a:pt x="468" y="410"/>
                        </a:lnTo>
                        <a:lnTo>
                          <a:pt x="428" y="424"/>
                        </a:lnTo>
                        <a:lnTo>
                          <a:pt x="428" y="424"/>
                        </a:lnTo>
                        <a:lnTo>
                          <a:pt x="450" y="364"/>
                        </a:lnTo>
                        <a:lnTo>
                          <a:pt x="450" y="364"/>
                        </a:lnTo>
                        <a:lnTo>
                          <a:pt x="460" y="324"/>
                        </a:lnTo>
                        <a:lnTo>
                          <a:pt x="460" y="324"/>
                        </a:lnTo>
                        <a:close/>
                        <a:moveTo>
                          <a:pt x="670" y="244"/>
                        </a:moveTo>
                        <a:lnTo>
                          <a:pt x="670" y="244"/>
                        </a:lnTo>
                        <a:lnTo>
                          <a:pt x="670" y="250"/>
                        </a:lnTo>
                        <a:lnTo>
                          <a:pt x="670" y="258"/>
                        </a:lnTo>
                        <a:lnTo>
                          <a:pt x="668" y="266"/>
                        </a:lnTo>
                        <a:lnTo>
                          <a:pt x="664" y="274"/>
                        </a:lnTo>
                        <a:lnTo>
                          <a:pt x="654" y="292"/>
                        </a:lnTo>
                        <a:lnTo>
                          <a:pt x="638" y="310"/>
                        </a:lnTo>
                        <a:lnTo>
                          <a:pt x="616" y="328"/>
                        </a:lnTo>
                        <a:lnTo>
                          <a:pt x="590" y="348"/>
                        </a:lnTo>
                        <a:lnTo>
                          <a:pt x="560" y="366"/>
                        </a:lnTo>
                        <a:lnTo>
                          <a:pt x="524" y="384"/>
                        </a:lnTo>
                        <a:lnTo>
                          <a:pt x="524" y="384"/>
                        </a:lnTo>
                        <a:lnTo>
                          <a:pt x="498" y="340"/>
                        </a:lnTo>
                        <a:lnTo>
                          <a:pt x="468" y="296"/>
                        </a:lnTo>
                        <a:lnTo>
                          <a:pt x="468" y="296"/>
                        </a:lnTo>
                        <a:lnTo>
                          <a:pt x="478" y="244"/>
                        </a:lnTo>
                        <a:lnTo>
                          <a:pt x="484" y="196"/>
                        </a:lnTo>
                        <a:lnTo>
                          <a:pt x="484" y="196"/>
                        </a:lnTo>
                        <a:lnTo>
                          <a:pt x="520" y="194"/>
                        </a:lnTo>
                        <a:lnTo>
                          <a:pt x="554" y="196"/>
                        </a:lnTo>
                        <a:lnTo>
                          <a:pt x="584" y="200"/>
                        </a:lnTo>
                        <a:lnTo>
                          <a:pt x="610" y="206"/>
                        </a:lnTo>
                        <a:lnTo>
                          <a:pt x="632" y="212"/>
                        </a:lnTo>
                        <a:lnTo>
                          <a:pt x="650" y="222"/>
                        </a:lnTo>
                        <a:lnTo>
                          <a:pt x="662" y="232"/>
                        </a:lnTo>
                        <a:lnTo>
                          <a:pt x="666" y="238"/>
                        </a:lnTo>
                        <a:lnTo>
                          <a:pt x="670" y="244"/>
                        </a:lnTo>
                        <a:lnTo>
                          <a:pt x="670" y="244"/>
                        </a:lnTo>
                        <a:close/>
                        <a:moveTo>
                          <a:pt x="392" y="436"/>
                        </a:moveTo>
                        <a:lnTo>
                          <a:pt x="392" y="436"/>
                        </a:lnTo>
                        <a:lnTo>
                          <a:pt x="348" y="446"/>
                        </a:lnTo>
                        <a:lnTo>
                          <a:pt x="306" y="456"/>
                        </a:lnTo>
                        <a:lnTo>
                          <a:pt x="306" y="456"/>
                        </a:lnTo>
                        <a:lnTo>
                          <a:pt x="284" y="432"/>
                        </a:lnTo>
                        <a:lnTo>
                          <a:pt x="262" y="406"/>
                        </a:lnTo>
                        <a:lnTo>
                          <a:pt x="262" y="406"/>
                        </a:lnTo>
                        <a:lnTo>
                          <a:pt x="224" y="356"/>
                        </a:lnTo>
                        <a:lnTo>
                          <a:pt x="224" y="356"/>
                        </a:lnTo>
                        <a:lnTo>
                          <a:pt x="230" y="328"/>
                        </a:lnTo>
                        <a:lnTo>
                          <a:pt x="238" y="298"/>
                        </a:lnTo>
                        <a:lnTo>
                          <a:pt x="238" y="298"/>
                        </a:lnTo>
                        <a:lnTo>
                          <a:pt x="258" y="244"/>
                        </a:lnTo>
                        <a:lnTo>
                          <a:pt x="258" y="244"/>
                        </a:lnTo>
                        <a:lnTo>
                          <a:pt x="288" y="234"/>
                        </a:lnTo>
                        <a:lnTo>
                          <a:pt x="318" y="224"/>
                        </a:lnTo>
                        <a:lnTo>
                          <a:pt x="318" y="224"/>
                        </a:lnTo>
                        <a:lnTo>
                          <a:pt x="368" y="212"/>
                        </a:lnTo>
                        <a:lnTo>
                          <a:pt x="368" y="212"/>
                        </a:lnTo>
                        <a:lnTo>
                          <a:pt x="394" y="240"/>
                        </a:lnTo>
                        <a:lnTo>
                          <a:pt x="418" y="270"/>
                        </a:lnTo>
                        <a:lnTo>
                          <a:pt x="418" y="270"/>
                        </a:lnTo>
                        <a:lnTo>
                          <a:pt x="438" y="292"/>
                        </a:lnTo>
                        <a:lnTo>
                          <a:pt x="438" y="292"/>
                        </a:lnTo>
                        <a:lnTo>
                          <a:pt x="430" y="324"/>
                        </a:lnTo>
                        <a:lnTo>
                          <a:pt x="420" y="356"/>
                        </a:lnTo>
                        <a:lnTo>
                          <a:pt x="420" y="356"/>
                        </a:lnTo>
                        <a:lnTo>
                          <a:pt x="406" y="396"/>
                        </a:lnTo>
                        <a:lnTo>
                          <a:pt x="392" y="436"/>
                        </a:lnTo>
                        <a:lnTo>
                          <a:pt x="392" y="436"/>
                        </a:lnTo>
                        <a:close/>
                        <a:moveTo>
                          <a:pt x="356" y="504"/>
                        </a:moveTo>
                        <a:lnTo>
                          <a:pt x="356" y="504"/>
                        </a:lnTo>
                        <a:lnTo>
                          <a:pt x="330" y="480"/>
                        </a:lnTo>
                        <a:lnTo>
                          <a:pt x="330" y="480"/>
                        </a:lnTo>
                        <a:lnTo>
                          <a:pt x="376" y="468"/>
                        </a:lnTo>
                        <a:lnTo>
                          <a:pt x="376" y="468"/>
                        </a:lnTo>
                        <a:lnTo>
                          <a:pt x="356" y="504"/>
                        </a:lnTo>
                        <a:lnTo>
                          <a:pt x="356" y="504"/>
                        </a:lnTo>
                        <a:close/>
                        <a:moveTo>
                          <a:pt x="248" y="602"/>
                        </a:moveTo>
                        <a:lnTo>
                          <a:pt x="248" y="602"/>
                        </a:lnTo>
                        <a:lnTo>
                          <a:pt x="240" y="598"/>
                        </a:lnTo>
                        <a:lnTo>
                          <a:pt x="232" y="590"/>
                        </a:lnTo>
                        <a:lnTo>
                          <a:pt x="226" y="580"/>
                        </a:lnTo>
                        <a:lnTo>
                          <a:pt x="220" y="568"/>
                        </a:lnTo>
                        <a:lnTo>
                          <a:pt x="216" y="554"/>
                        </a:lnTo>
                        <a:lnTo>
                          <a:pt x="212" y="538"/>
                        </a:lnTo>
                        <a:lnTo>
                          <a:pt x="210" y="518"/>
                        </a:lnTo>
                        <a:lnTo>
                          <a:pt x="208" y="498"/>
                        </a:lnTo>
                        <a:lnTo>
                          <a:pt x="208" y="498"/>
                        </a:lnTo>
                        <a:lnTo>
                          <a:pt x="252" y="494"/>
                        </a:lnTo>
                        <a:lnTo>
                          <a:pt x="296" y="486"/>
                        </a:lnTo>
                        <a:lnTo>
                          <a:pt x="296" y="486"/>
                        </a:lnTo>
                        <a:lnTo>
                          <a:pt x="340" y="528"/>
                        </a:lnTo>
                        <a:lnTo>
                          <a:pt x="340" y="528"/>
                        </a:lnTo>
                        <a:lnTo>
                          <a:pt x="328" y="546"/>
                        </a:lnTo>
                        <a:lnTo>
                          <a:pt x="314" y="562"/>
                        </a:lnTo>
                        <a:lnTo>
                          <a:pt x="302" y="576"/>
                        </a:lnTo>
                        <a:lnTo>
                          <a:pt x="290" y="588"/>
                        </a:lnTo>
                        <a:lnTo>
                          <a:pt x="278" y="596"/>
                        </a:lnTo>
                        <a:lnTo>
                          <a:pt x="266" y="600"/>
                        </a:lnTo>
                        <a:lnTo>
                          <a:pt x="256" y="602"/>
                        </a:lnTo>
                        <a:lnTo>
                          <a:pt x="248" y="602"/>
                        </a:lnTo>
                        <a:lnTo>
                          <a:pt x="248" y="602"/>
                        </a:lnTo>
                        <a:close/>
                        <a:moveTo>
                          <a:pt x="216" y="396"/>
                        </a:moveTo>
                        <a:lnTo>
                          <a:pt x="216" y="396"/>
                        </a:lnTo>
                        <a:lnTo>
                          <a:pt x="230" y="412"/>
                        </a:lnTo>
                        <a:lnTo>
                          <a:pt x="230" y="412"/>
                        </a:lnTo>
                        <a:lnTo>
                          <a:pt x="272" y="460"/>
                        </a:lnTo>
                        <a:lnTo>
                          <a:pt x="272" y="460"/>
                        </a:lnTo>
                        <a:lnTo>
                          <a:pt x="240" y="464"/>
                        </a:lnTo>
                        <a:lnTo>
                          <a:pt x="208" y="468"/>
                        </a:lnTo>
                        <a:lnTo>
                          <a:pt x="208" y="468"/>
                        </a:lnTo>
                        <a:lnTo>
                          <a:pt x="212" y="432"/>
                        </a:lnTo>
                        <a:lnTo>
                          <a:pt x="216" y="396"/>
                        </a:lnTo>
                        <a:lnTo>
                          <a:pt x="216" y="396"/>
                        </a:lnTo>
                        <a:close/>
                        <a:moveTo>
                          <a:pt x="304" y="152"/>
                        </a:moveTo>
                        <a:lnTo>
                          <a:pt x="304" y="152"/>
                        </a:lnTo>
                        <a:lnTo>
                          <a:pt x="342" y="186"/>
                        </a:lnTo>
                        <a:lnTo>
                          <a:pt x="342" y="186"/>
                        </a:lnTo>
                        <a:lnTo>
                          <a:pt x="314" y="194"/>
                        </a:lnTo>
                        <a:lnTo>
                          <a:pt x="314" y="194"/>
                        </a:lnTo>
                        <a:lnTo>
                          <a:pt x="274" y="206"/>
                        </a:lnTo>
                        <a:lnTo>
                          <a:pt x="274" y="206"/>
                        </a:lnTo>
                        <a:lnTo>
                          <a:pt x="288" y="178"/>
                        </a:lnTo>
                        <a:lnTo>
                          <a:pt x="304" y="152"/>
                        </a:lnTo>
                        <a:lnTo>
                          <a:pt x="304" y="152"/>
                        </a:lnTo>
                        <a:close/>
                        <a:moveTo>
                          <a:pt x="418" y="54"/>
                        </a:moveTo>
                        <a:lnTo>
                          <a:pt x="418" y="54"/>
                        </a:lnTo>
                        <a:lnTo>
                          <a:pt x="426" y="58"/>
                        </a:lnTo>
                        <a:lnTo>
                          <a:pt x="432" y="66"/>
                        </a:lnTo>
                        <a:lnTo>
                          <a:pt x="438" y="76"/>
                        </a:lnTo>
                        <a:lnTo>
                          <a:pt x="444" y="90"/>
                        </a:lnTo>
                        <a:lnTo>
                          <a:pt x="448" y="106"/>
                        </a:lnTo>
                        <a:lnTo>
                          <a:pt x="450" y="124"/>
                        </a:lnTo>
                        <a:lnTo>
                          <a:pt x="452" y="144"/>
                        </a:lnTo>
                        <a:lnTo>
                          <a:pt x="452" y="166"/>
                        </a:lnTo>
                        <a:lnTo>
                          <a:pt x="452" y="166"/>
                        </a:lnTo>
                        <a:lnTo>
                          <a:pt x="412" y="172"/>
                        </a:lnTo>
                        <a:lnTo>
                          <a:pt x="370" y="180"/>
                        </a:lnTo>
                        <a:lnTo>
                          <a:pt x="370" y="180"/>
                        </a:lnTo>
                        <a:lnTo>
                          <a:pt x="344" y="154"/>
                        </a:lnTo>
                        <a:lnTo>
                          <a:pt x="318" y="130"/>
                        </a:lnTo>
                        <a:lnTo>
                          <a:pt x="318" y="130"/>
                        </a:lnTo>
                        <a:lnTo>
                          <a:pt x="332" y="110"/>
                        </a:lnTo>
                        <a:lnTo>
                          <a:pt x="346" y="94"/>
                        </a:lnTo>
                        <a:lnTo>
                          <a:pt x="360" y="80"/>
                        </a:lnTo>
                        <a:lnTo>
                          <a:pt x="372" y="70"/>
                        </a:lnTo>
                        <a:lnTo>
                          <a:pt x="386" y="60"/>
                        </a:lnTo>
                        <a:lnTo>
                          <a:pt x="396" y="56"/>
                        </a:lnTo>
                        <a:lnTo>
                          <a:pt x="408" y="54"/>
                        </a:lnTo>
                        <a:lnTo>
                          <a:pt x="418" y="54"/>
                        </a:lnTo>
                        <a:lnTo>
                          <a:pt x="418" y="54"/>
                        </a:lnTo>
                        <a:close/>
                        <a:moveTo>
                          <a:pt x="444" y="264"/>
                        </a:moveTo>
                        <a:lnTo>
                          <a:pt x="444" y="264"/>
                        </a:lnTo>
                        <a:lnTo>
                          <a:pt x="426" y="244"/>
                        </a:lnTo>
                        <a:lnTo>
                          <a:pt x="426" y="244"/>
                        </a:lnTo>
                        <a:lnTo>
                          <a:pt x="396" y="206"/>
                        </a:lnTo>
                        <a:lnTo>
                          <a:pt x="396" y="206"/>
                        </a:lnTo>
                        <a:lnTo>
                          <a:pt x="452" y="198"/>
                        </a:lnTo>
                        <a:lnTo>
                          <a:pt x="452" y="198"/>
                        </a:lnTo>
                        <a:lnTo>
                          <a:pt x="448" y="230"/>
                        </a:lnTo>
                        <a:lnTo>
                          <a:pt x="444" y="264"/>
                        </a:lnTo>
                        <a:lnTo>
                          <a:pt x="444" y="264"/>
                        </a:lnTo>
                        <a:close/>
                        <a:moveTo>
                          <a:pt x="44" y="428"/>
                        </a:moveTo>
                        <a:lnTo>
                          <a:pt x="44" y="428"/>
                        </a:lnTo>
                        <a:lnTo>
                          <a:pt x="42" y="414"/>
                        </a:lnTo>
                        <a:lnTo>
                          <a:pt x="46" y="400"/>
                        </a:lnTo>
                        <a:lnTo>
                          <a:pt x="54" y="386"/>
                        </a:lnTo>
                        <a:lnTo>
                          <a:pt x="66" y="370"/>
                        </a:lnTo>
                        <a:lnTo>
                          <a:pt x="80" y="352"/>
                        </a:lnTo>
                        <a:lnTo>
                          <a:pt x="100" y="334"/>
                        </a:lnTo>
                        <a:lnTo>
                          <a:pt x="124" y="316"/>
                        </a:lnTo>
                        <a:lnTo>
                          <a:pt x="150" y="298"/>
                        </a:lnTo>
                        <a:lnTo>
                          <a:pt x="150" y="298"/>
                        </a:lnTo>
                        <a:lnTo>
                          <a:pt x="170" y="334"/>
                        </a:lnTo>
                        <a:lnTo>
                          <a:pt x="194" y="368"/>
                        </a:lnTo>
                        <a:lnTo>
                          <a:pt x="194" y="368"/>
                        </a:lnTo>
                        <a:lnTo>
                          <a:pt x="186" y="420"/>
                        </a:lnTo>
                        <a:lnTo>
                          <a:pt x="180" y="468"/>
                        </a:lnTo>
                        <a:lnTo>
                          <a:pt x="180" y="468"/>
                        </a:lnTo>
                        <a:lnTo>
                          <a:pt x="152" y="468"/>
                        </a:lnTo>
                        <a:lnTo>
                          <a:pt x="128" y="466"/>
                        </a:lnTo>
                        <a:lnTo>
                          <a:pt x="106" y="462"/>
                        </a:lnTo>
                        <a:lnTo>
                          <a:pt x="86" y="458"/>
                        </a:lnTo>
                        <a:lnTo>
                          <a:pt x="70" y="452"/>
                        </a:lnTo>
                        <a:lnTo>
                          <a:pt x="58" y="446"/>
                        </a:lnTo>
                        <a:lnTo>
                          <a:pt x="48" y="436"/>
                        </a:lnTo>
                        <a:lnTo>
                          <a:pt x="44" y="428"/>
                        </a:lnTo>
                        <a:lnTo>
                          <a:pt x="44" y="428"/>
                        </a:lnTo>
                        <a:close/>
                        <a:moveTo>
                          <a:pt x="204" y="328"/>
                        </a:moveTo>
                        <a:lnTo>
                          <a:pt x="204" y="328"/>
                        </a:lnTo>
                        <a:lnTo>
                          <a:pt x="176" y="282"/>
                        </a:lnTo>
                        <a:lnTo>
                          <a:pt x="176" y="282"/>
                        </a:lnTo>
                        <a:lnTo>
                          <a:pt x="226" y="258"/>
                        </a:lnTo>
                        <a:lnTo>
                          <a:pt x="226" y="258"/>
                        </a:lnTo>
                        <a:lnTo>
                          <a:pt x="214" y="292"/>
                        </a:lnTo>
                        <a:lnTo>
                          <a:pt x="214" y="292"/>
                        </a:lnTo>
                        <a:lnTo>
                          <a:pt x="204" y="328"/>
                        </a:lnTo>
                        <a:lnTo>
                          <a:pt x="204" y="328"/>
                        </a:lnTo>
                        <a:close/>
                        <a:moveTo>
                          <a:pt x="126" y="76"/>
                        </a:moveTo>
                        <a:lnTo>
                          <a:pt x="126" y="76"/>
                        </a:lnTo>
                        <a:lnTo>
                          <a:pt x="132" y="72"/>
                        </a:lnTo>
                        <a:lnTo>
                          <a:pt x="138" y="70"/>
                        </a:lnTo>
                        <a:lnTo>
                          <a:pt x="150" y="68"/>
                        </a:lnTo>
                        <a:lnTo>
                          <a:pt x="168" y="70"/>
                        </a:lnTo>
                        <a:lnTo>
                          <a:pt x="186" y="76"/>
                        </a:lnTo>
                        <a:lnTo>
                          <a:pt x="208" y="86"/>
                        </a:lnTo>
                        <a:lnTo>
                          <a:pt x="232" y="100"/>
                        </a:lnTo>
                        <a:lnTo>
                          <a:pt x="256" y="114"/>
                        </a:lnTo>
                        <a:lnTo>
                          <a:pt x="282" y="134"/>
                        </a:lnTo>
                        <a:lnTo>
                          <a:pt x="282" y="134"/>
                        </a:lnTo>
                        <a:lnTo>
                          <a:pt x="260" y="174"/>
                        </a:lnTo>
                        <a:lnTo>
                          <a:pt x="240" y="218"/>
                        </a:lnTo>
                        <a:lnTo>
                          <a:pt x="240" y="218"/>
                        </a:lnTo>
                        <a:lnTo>
                          <a:pt x="200" y="236"/>
                        </a:lnTo>
                        <a:lnTo>
                          <a:pt x="162" y="256"/>
                        </a:lnTo>
                        <a:lnTo>
                          <a:pt x="162" y="256"/>
                        </a:lnTo>
                        <a:lnTo>
                          <a:pt x="146" y="224"/>
                        </a:lnTo>
                        <a:lnTo>
                          <a:pt x="134" y="194"/>
                        </a:lnTo>
                        <a:lnTo>
                          <a:pt x="124" y="166"/>
                        </a:lnTo>
                        <a:lnTo>
                          <a:pt x="118" y="140"/>
                        </a:lnTo>
                        <a:lnTo>
                          <a:pt x="114" y="118"/>
                        </a:lnTo>
                        <a:lnTo>
                          <a:pt x="114" y="100"/>
                        </a:lnTo>
                        <a:lnTo>
                          <a:pt x="118" y="86"/>
                        </a:lnTo>
                        <a:lnTo>
                          <a:pt x="122" y="80"/>
                        </a:lnTo>
                        <a:lnTo>
                          <a:pt x="126" y="76"/>
                        </a:lnTo>
                        <a:lnTo>
                          <a:pt x="126" y="76"/>
                        </a:lnTo>
                        <a:close/>
                        <a:moveTo>
                          <a:pt x="710" y="232"/>
                        </a:moveTo>
                        <a:lnTo>
                          <a:pt x="710" y="232"/>
                        </a:lnTo>
                        <a:lnTo>
                          <a:pt x="708" y="222"/>
                        </a:lnTo>
                        <a:lnTo>
                          <a:pt x="702" y="214"/>
                        </a:lnTo>
                        <a:lnTo>
                          <a:pt x="696" y="206"/>
                        </a:lnTo>
                        <a:lnTo>
                          <a:pt x="686" y="200"/>
                        </a:lnTo>
                        <a:lnTo>
                          <a:pt x="676" y="192"/>
                        </a:lnTo>
                        <a:lnTo>
                          <a:pt x="666" y="186"/>
                        </a:lnTo>
                        <a:lnTo>
                          <a:pt x="638" y="176"/>
                        </a:lnTo>
                        <a:lnTo>
                          <a:pt x="606" y="168"/>
                        </a:lnTo>
                        <a:lnTo>
                          <a:pt x="570" y="164"/>
                        </a:lnTo>
                        <a:lnTo>
                          <a:pt x="530" y="162"/>
                        </a:lnTo>
                        <a:lnTo>
                          <a:pt x="486" y="162"/>
                        </a:lnTo>
                        <a:lnTo>
                          <a:pt x="486" y="162"/>
                        </a:lnTo>
                        <a:lnTo>
                          <a:pt x="486" y="132"/>
                        </a:lnTo>
                        <a:lnTo>
                          <a:pt x="486" y="104"/>
                        </a:lnTo>
                        <a:lnTo>
                          <a:pt x="482" y="78"/>
                        </a:lnTo>
                        <a:lnTo>
                          <a:pt x="476" y="54"/>
                        </a:lnTo>
                        <a:lnTo>
                          <a:pt x="468" y="36"/>
                        </a:lnTo>
                        <a:lnTo>
                          <a:pt x="458" y="20"/>
                        </a:lnTo>
                        <a:lnTo>
                          <a:pt x="446" y="10"/>
                        </a:lnTo>
                        <a:lnTo>
                          <a:pt x="440" y="6"/>
                        </a:lnTo>
                        <a:lnTo>
                          <a:pt x="434" y="2"/>
                        </a:lnTo>
                        <a:lnTo>
                          <a:pt x="434" y="2"/>
                        </a:lnTo>
                        <a:lnTo>
                          <a:pt x="426" y="0"/>
                        </a:lnTo>
                        <a:lnTo>
                          <a:pt x="418" y="0"/>
                        </a:lnTo>
                        <a:lnTo>
                          <a:pt x="402" y="4"/>
                        </a:lnTo>
                        <a:lnTo>
                          <a:pt x="384" y="10"/>
                        </a:lnTo>
                        <a:lnTo>
                          <a:pt x="368" y="22"/>
                        </a:lnTo>
                        <a:lnTo>
                          <a:pt x="350" y="38"/>
                        </a:lnTo>
                        <a:lnTo>
                          <a:pt x="332" y="58"/>
                        </a:lnTo>
                        <a:lnTo>
                          <a:pt x="314" y="82"/>
                        </a:lnTo>
                        <a:lnTo>
                          <a:pt x="296" y="110"/>
                        </a:lnTo>
                        <a:lnTo>
                          <a:pt x="296" y="110"/>
                        </a:lnTo>
                        <a:lnTo>
                          <a:pt x="264" y="86"/>
                        </a:lnTo>
                        <a:lnTo>
                          <a:pt x="234" y="64"/>
                        </a:lnTo>
                        <a:lnTo>
                          <a:pt x="206" y="50"/>
                        </a:lnTo>
                        <a:lnTo>
                          <a:pt x="180" y="38"/>
                        </a:lnTo>
                        <a:lnTo>
                          <a:pt x="156" y="32"/>
                        </a:lnTo>
                        <a:lnTo>
                          <a:pt x="144" y="30"/>
                        </a:lnTo>
                        <a:lnTo>
                          <a:pt x="134" y="30"/>
                        </a:lnTo>
                        <a:lnTo>
                          <a:pt x="124" y="30"/>
                        </a:lnTo>
                        <a:lnTo>
                          <a:pt x="114" y="32"/>
                        </a:lnTo>
                        <a:lnTo>
                          <a:pt x="106" y="36"/>
                        </a:lnTo>
                        <a:lnTo>
                          <a:pt x="98" y="42"/>
                        </a:lnTo>
                        <a:lnTo>
                          <a:pt x="98" y="42"/>
                        </a:lnTo>
                        <a:lnTo>
                          <a:pt x="92" y="48"/>
                        </a:lnTo>
                        <a:lnTo>
                          <a:pt x="86" y="56"/>
                        </a:lnTo>
                        <a:lnTo>
                          <a:pt x="82" y="66"/>
                        </a:lnTo>
                        <a:lnTo>
                          <a:pt x="80" y="76"/>
                        </a:lnTo>
                        <a:lnTo>
                          <a:pt x="78" y="88"/>
                        </a:lnTo>
                        <a:lnTo>
                          <a:pt x="78" y="100"/>
                        </a:lnTo>
                        <a:lnTo>
                          <a:pt x="80" y="128"/>
                        </a:lnTo>
                        <a:lnTo>
                          <a:pt x="86" y="160"/>
                        </a:lnTo>
                        <a:lnTo>
                          <a:pt x="98" y="196"/>
                        </a:lnTo>
                        <a:lnTo>
                          <a:pt x="114" y="232"/>
                        </a:lnTo>
                        <a:lnTo>
                          <a:pt x="134" y="272"/>
                        </a:lnTo>
                        <a:lnTo>
                          <a:pt x="134" y="272"/>
                        </a:lnTo>
                        <a:lnTo>
                          <a:pt x="100" y="294"/>
                        </a:lnTo>
                        <a:lnTo>
                          <a:pt x="72" y="316"/>
                        </a:lnTo>
                        <a:lnTo>
                          <a:pt x="48" y="338"/>
                        </a:lnTo>
                        <a:lnTo>
                          <a:pt x="28" y="360"/>
                        </a:lnTo>
                        <a:lnTo>
                          <a:pt x="12" y="380"/>
                        </a:lnTo>
                        <a:lnTo>
                          <a:pt x="4" y="402"/>
                        </a:lnTo>
                        <a:lnTo>
                          <a:pt x="0" y="412"/>
                        </a:lnTo>
                        <a:lnTo>
                          <a:pt x="0" y="422"/>
                        </a:lnTo>
                        <a:lnTo>
                          <a:pt x="0" y="430"/>
                        </a:lnTo>
                        <a:lnTo>
                          <a:pt x="2" y="440"/>
                        </a:lnTo>
                        <a:lnTo>
                          <a:pt x="2" y="440"/>
                        </a:lnTo>
                        <a:lnTo>
                          <a:pt x="4" y="448"/>
                        </a:lnTo>
                        <a:lnTo>
                          <a:pt x="8" y="454"/>
                        </a:lnTo>
                        <a:lnTo>
                          <a:pt x="14" y="460"/>
                        </a:lnTo>
                        <a:lnTo>
                          <a:pt x="20" y="468"/>
                        </a:lnTo>
                        <a:lnTo>
                          <a:pt x="38" y="478"/>
                        </a:lnTo>
                        <a:lnTo>
                          <a:pt x="58" y="486"/>
                        </a:lnTo>
                        <a:lnTo>
                          <a:pt x="84" y="492"/>
                        </a:lnTo>
                        <a:lnTo>
                          <a:pt x="112" y="498"/>
                        </a:lnTo>
                        <a:lnTo>
                          <a:pt x="144" y="500"/>
                        </a:lnTo>
                        <a:lnTo>
                          <a:pt x="178" y="500"/>
                        </a:lnTo>
                        <a:lnTo>
                          <a:pt x="178" y="500"/>
                        </a:lnTo>
                        <a:lnTo>
                          <a:pt x="178" y="530"/>
                        </a:lnTo>
                        <a:lnTo>
                          <a:pt x="180" y="558"/>
                        </a:lnTo>
                        <a:lnTo>
                          <a:pt x="184" y="582"/>
                        </a:lnTo>
                        <a:lnTo>
                          <a:pt x="190" y="604"/>
                        </a:lnTo>
                        <a:lnTo>
                          <a:pt x="198" y="622"/>
                        </a:lnTo>
                        <a:lnTo>
                          <a:pt x="206" y="636"/>
                        </a:lnTo>
                        <a:lnTo>
                          <a:pt x="218" y="648"/>
                        </a:lnTo>
                        <a:lnTo>
                          <a:pt x="232" y="654"/>
                        </a:lnTo>
                        <a:lnTo>
                          <a:pt x="232" y="654"/>
                        </a:lnTo>
                        <a:lnTo>
                          <a:pt x="238" y="656"/>
                        </a:lnTo>
                        <a:lnTo>
                          <a:pt x="246" y="656"/>
                        </a:lnTo>
                        <a:lnTo>
                          <a:pt x="262" y="652"/>
                        </a:lnTo>
                        <a:lnTo>
                          <a:pt x="278" y="646"/>
                        </a:lnTo>
                        <a:lnTo>
                          <a:pt x="296" y="634"/>
                        </a:lnTo>
                        <a:lnTo>
                          <a:pt x="314" y="618"/>
                        </a:lnTo>
                        <a:lnTo>
                          <a:pt x="332" y="598"/>
                        </a:lnTo>
                        <a:lnTo>
                          <a:pt x="350" y="576"/>
                        </a:lnTo>
                        <a:lnTo>
                          <a:pt x="368" y="550"/>
                        </a:lnTo>
                        <a:lnTo>
                          <a:pt x="368" y="550"/>
                        </a:lnTo>
                        <a:lnTo>
                          <a:pt x="398" y="572"/>
                        </a:lnTo>
                        <a:lnTo>
                          <a:pt x="428" y="592"/>
                        </a:lnTo>
                        <a:lnTo>
                          <a:pt x="458" y="608"/>
                        </a:lnTo>
                        <a:lnTo>
                          <a:pt x="484" y="618"/>
                        </a:lnTo>
                        <a:lnTo>
                          <a:pt x="508" y="624"/>
                        </a:lnTo>
                        <a:lnTo>
                          <a:pt x="530" y="626"/>
                        </a:lnTo>
                        <a:lnTo>
                          <a:pt x="540" y="626"/>
                        </a:lnTo>
                        <a:lnTo>
                          <a:pt x="550" y="624"/>
                        </a:lnTo>
                        <a:lnTo>
                          <a:pt x="558" y="620"/>
                        </a:lnTo>
                        <a:lnTo>
                          <a:pt x="566" y="614"/>
                        </a:lnTo>
                        <a:lnTo>
                          <a:pt x="566" y="614"/>
                        </a:lnTo>
                        <a:lnTo>
                          <a:pt x="572" y="608"/>
                        </a:lnTo>
                        <a:lnTo>
                          <a:pt x="578" y="602"/>
                        </a:lnTo>
                        <a:lnTo>
                          <a:pt x="580" y="592"/>
                        </a:lnTo>
                        <a:lnTo>
                          <a:pt x="584" y="584"/>
                        </a:lnTo>
                        <a:lnTo>
                          <a:pt x="586" y="562"/>
                        </a:lnTo>
                        <a:lnTo>
                          <a:pt x="584" y="536"/>
                        </a:lnTo>
                        <a:lnTo>
                          <a:pt x="578" y="508"/>
                        </a:lnTo>
                        <a:lnTo>
                          <a:pt x="568" y="476"/>
                        </a:lnTo>
                        <a:lnTo>
                          <a:pt x="554" y="444"/>
                        </a:lnTo>
                        <a:lnTo>
                          <a:pt x="538" y="408"/>
                        </a:lnTo>
                        <a:lnTo>
                          <a:pt x="538" y="408"/>
                        </a:lnTo>
                        <a:lnTo>
                          <a:pt x="580" y="386"/>
                        </a:lnTo>
                        <a:lnTo>
                          <a:pt x="616" y="364"/>
                        </a:lnTo>
                        <a:lnTo>
                          <a:pt x="648" y="342"/>
                        </a:lnTo>
                        <a:lnTo>
                          <a:pt x="674" y="318"/>
                        </a:lnTo>
                        <a:lnTo>
                          <a:pt x="694" y="296"/>
                        </a:lnTo>
                        <a:lnTo>
                          <a:pt x="700" y="284"/>
                        </a:lnTo>
                        <a:lnTo>
                          <a:pt x="706" y="272"/>
                        </a:lnTo>
                        <a:lnTo>
                          <a:pt x="710" y="262"/>
                        </a:lnTo>
                        <a:lnTo>
                          <a:pt x="712" y="252"/>
                        </a:lnTo>
                        <a:lnTo>
                          <a:pt x="712" y="242"/>
                        </a:lnTo>
                        <a:lnTo>
                          <a:pt x="710" y="232"/>
                        </a:lnTo>
                        <a:lnTo>
                          <a:pt x="710" y="2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4" name="Freeform 10">
                    <a:extLst>
                      <a:ext uri="{FF2B5EF4-FFF2-40B4-BE49-F238E27FC236}">
                        <a16:creationId xmlns:a16="http://schemas.microsoft.com/office/drawing/2014/main" id="{D8550EB3-294E-40E6-A2EC-5064420266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2019300" y="1730375"/>
                    <a:ext cx="152400" cy="152400"/>
                  </a:xfrm>
                  <a:custGeom>
                    <a:avLst/>
                    <a:gdLst>
                      <a:gd name="T0" fmla="*/ 62 w 96"/>
                      <a:gd name="T1" fmla="*/ 2 h 96"/>
                      <a:gd name="T2" fmla="*/ 62 w 96"/>
                      <a:gd name="T3" fmla="*/ 2 h 96"/>
                      <a:gd name="T4" fmla="*/ 52 w 96"/>
                      <a:gd name="T5" fmla="*/ 0 h 96"/>
                      <a:gd name="T6" fmla="*/ 44 w 96"/>
                      <a:gd name="T7" fmla="*/ 0 h 96"/>
                      <a:gd name="T8" fmla="*/ 34 w 96"/>
                      <a:gd name="T9" fmla="*/ 2 h 96"/>
                      <a:gd name="T10" fmla="*/ 26 w 96"/>
                      <a:gd name="T11" fmla="*/ 6 h 96"/>
                      <a:gd name="T12" fmla="*/ 18 w 96"/>
                      <a:gd name="T13" fmla="*/ 10 h 96"/>
                      <a:gd name="T14" fmla="*/ 12 w 96"/>
                      <a:gd name="T15" fmla="*/ 16 h 96"/>
                      <a:gd name="T16" fmla="*/ 6 w 96"/>
                      <a:gd name="T17" fmla="*/ 24 h 96"/>
                      <a:gd name="T18" fmla="*/ 2 w 96"/>
                      <a:gd name="T19" fmla="*/ 34 h 96"/>
                      <a:gd name="T20" fmla="*/ 2 w 96"/>
                      <a:gd name="T21" fmla="*/ 34 h 96"/>
                      <a:gd name="T22" fmla="*/ 0 w 96"/>
                      <a:gd name="T23" fmla="*/ 42 h 96"/>
                      <a:gd name="T24" fmla="*/ 0 w 96"/>
                      <a:gd name="T25" fmla="*/ 52 h 96"/>
                      <a:gd name="T26" fmla="*/ 2 w 96"/>
                      <a:gd name="T27" fmla="*/ 62 h 96"/>
                      <a:gd name="T28" fmla="*/ 6 w 96"/>
                      <a:gd name="T29" fmla="*/ 70 h 96"/>
                      <a:gd name="T30" fmla="*/ 10 w 96"/>
                      <a:gd name="T31" fmla="*/ 78 h 96"/>
                      <a:gd name="T32" fmla="*/ 18 w 96"/>
                      <a:gd name="T33" fmla="*/ 84 h 96"/>
                      <a:gd name="T34" fmla="*/ 24 w 96"/>
                      <a:gd name="T35" fmla="*/ 90 h 96"/>
                      <a:gd name="T36" fmla="*/ 34 w 96"/>
                      <a:gd name="T37" fmla="*/ 94 h 96"/>
                      <a:gd name="T38" fmla="*/ 34 w 96"/>
                      <a:gd name="T39" fmla="*/ 94 h 96"/>
                      <a:gd name="T40" fmla="*/ 44 w 96"/>
                      <a:gd name="T41" fmla="*/ 96 h 96"/>
                      <a:gd name="T42" fmla="*/ 52 w 96"/>
                      <a:gd name="T43" fmla="*/ 96 h 96"/>
                      <a:gd name="T44" fmla="*/ 62 w 96"/>
                      <a:gd name="T45" fmla="*/ 94 h 96"/>
                      <a:gd name="T46" fmla="*/ 70 w 96"/>
                      <a:gd name="T47" fmla="*/ 90 h 96"/>
                      <a:gd name="T48" fmla="*/ 78 w 96"/>
                      <a:gd name="T49" fmla="*/ 84 h 96"/>
                      <a:gd name="T50" fmla="*/ 84 w 96"/>
                      <a:gd name="T51" fmla="*/ 78 h 96"/>
                      <a:gd name="T52" fmla="*/ 90 w 96"/>
                      <a:gd name="T53" fmla="*/ 70 h 96"/>
                      <a:gd name="T54" fmla="*/ 94 w 96"/>
                      <a:gd name="T55" fmla="*/ 62 h 96"/>
                      <a:gd name="T56" fmla="*/ 94 w 96"/>
                      <a:gd name="T57" fmla="*/ 62 h 96"/>
                      <a:gd name="T58" fmla="*/ 96 w 96"/>
                      <a:gd name="T59" fmla="*/ 52 h 96"/>
                      <a:gd name="T60" fmla="*/ 96 w 96"/>
                      <a:gd name="T61" fmla="*/ 42 h 96"/>
                      <a:gd name="T62" fmla="*/ 94 w 96"/>
                      <a:gd name="T63" fmla="*/ 34 h 96"/>
                      <a:gd name="T64" fmla="*/ 90 w 96"/>
                      <a:gd name="T65" fmla="*/ 26 h 96"/>
                      <a:gd name="T66" fmla="*/ 86 w 96"/>
                      <a:gd name="T67" fmla="*/ 18 h 96"/>
                      <a:gd name="T68" fmla="*/ 78 w 96"/>
                      <a:gd name="T69" fmla="*/ 12 h 96"/>
                      <a:gd name="T70" fmla="*/ 72 w 96"/>
                      <a:gd name="T71" fmla="*/ 6 h 96"/>
                      <a:gd name="T72" fmla="*/ 62 w 96"/>
                      <a:gd name="T73" fmla="*/ 2 h 96"/>
                      <a:gd name="T74" fmla="*/ 62 w 96"/>
                      <a:gd name="T75" fmla="*/ 2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96" h="96">
                        <a:moveTo>
                          <a:pt x="62" y="2"/>
                        </a:moveTo>
                        <a:lnTo>
                          <a:pt x="62" y="2"/>
                        </a:lnTo>
                        <a:lnTo>
                          <a:pt x="52" y="0"/>
                        </a:lnTo>
                        <a:lnTo>
                          <a:pt x="44" y="0"/>
                        </a:lnTo>
                        <a:lnTo>
                          <a:pt x="34" y="2"/>
                        </a:lnTo>
                        <a:lnTo>
                          <a:pt x="26" y="6"/>
                        </a:lnTo>
                        <a:lnTo>
                          <a:pt x="18" y="10"/>
                        </a:lnTo>
                        <a:lnTo>
                          <a:pt x="12" y="16"/>
                        </a:lnTo>
                        <a:lnTo>
                          <a:pt x="6" y="24"/>
                        </a:lnTo>
                        <a:lnTo>
                          <a:pt x="2" y="34"/>
                        </a:lnTo>
                        <a:lnTo>
                          <a:pt x="2" y="34"/>
                        </a:lnTo>
                        <a:lnTo>
                          <a:pt x="0" y="42"/>
                        </a:lnTo>
                        <a:lnTo>
                          <a:pt x="0" y="52"/>
                        </a:lnTo>
                        <a:lnTo>
                          <a:pt x="2" y="62"/>
                        </a:lnTo>
                        <a:lnTo>
                          <a:pt x="6" y="70"/>
                        </a:lnTo>
                        <a:lnTo>
                          <a:pt x="10" y="78"/>
                        </a:lnTo>
                        <a:lnTo>
                          <a:pt x="18" y="84"/>
                        </a:lnTo>
                        <a:lnTo>
                          <a:pt x="24" y="90"/>
                        </a:lnTo>
                        <a:lnTo>
                          <a:pt x="34" y="94"/>
                        </a:lnTo>
                        <a:lnTo>
                          <a:pt x="34" y="94"/>
                        </a:lnTo>
                        <a:lnTo>
                          <a:pt x="44" y="96"/>
                        </a:lnTo>
                        <a:lnTo>
                          <a:pt x="52" y="96"/>
                        </a:lnTo>
                        <a:lnTo>
                          <a:pt x="62" y="94"/>
                        </a:lnTo>
                        <a:lnTo>
                          <a:pt x="70" y="90"/>
                        </a:lnTo>
                        <a:lnTo>
                          <a:pt x="78" y="84"/>
                        </a:lnTo>
                        <a:lnTo>
                          <a:pt x="84" y="78"/>
                        </a:lnTo>
                        <a:lnTo>
                          <a:pt x="90" y="70"/>
                        </a:lnTo>
                        <a:lnTo>
                          <a:pt x="94" y="62"/>
                        </a:lnTo>
                        <a:lnTo>
                          <a:pt x="94" y="62"/>
                        </a:lnTo>
                        <a:lnTo>
                          <a:pt x="96" y="52"/>
                        </a:lnTo>
                        <a:lnTo>
                          <a:pt x="96" y="42"/>
                        </a:lnTo>
                        <a:lnTo>
                          <a:pt x="94" y="34"/>
                        </a:lnTo>
                        <a:lnTo>
                          <a:pt x="90" y="26"/>
                        </a:lnTo>
                        <a:lnTo>
                          <a:pt x="86" y="18"/>
                        </a:lnTo>
                        <a:lnTo>
                          <a:pt x="78" y="12"/>
                        </a:lnTo>
                        <a:lnTo>
                          <a:pt x="72" y="6"/>
                        </a:lnTo>
                        <a:lnTo>
                          <a:pt x="62" y="2"/>
                        </a:lnTo>
                        <a:lnTo>
                          <a:pt x="62" y="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2" name="Freeform 11">
                  <a:extLst>
                    <a:ext uri="{FF2B5EF4-FFF2-40B4-BE49-F238E27FC236}">
                      <a16:creationId xmlns:a16="http://schemas.microsoft.com/office/drawing/2014/main" id="{F7F3FC4B-F6CF-45C9-84EF-D4DDA0A7549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240331" y="4843696"/>
                  <a:ext cx="230456" cy="278584"/>
                </a:xfrm>
                <a:custGeom>
                  <a:avLst/>
                  <a:gdLst>
                    <a:gd name="T0" fmla="*/ 186 w 498"/>
                    <a:gd name="T1" fmla="*/ 490 h 602"/>
                    <a:gd name="T2" fmla="*/ 412 w 498"/>
                    <a:gd name="T3" fmla="*/ 138 h 602"/>
                    <a:gd name="T4" fmla="*/ 422 w 498"/>
                    <a:gd name="T5" fmla="*/ 150 h 602"/>
                    <a:gd name="T6" fmla="*/ 440 w 498"/>
                    <a:gd name="T7" fmla="*/ 180 h 602"/>
                    <a:gd name="T8" fmla="*/ 192 w 498"/>
                    <a:gd name="T9" fmla="*/ 516 h 602"/>
                    <a:gd name="T10" fmla="*/ 102 w 498"/>
                    <a:gd name="T11" fmla="*/ 550 h 602"/>
                    <a:gd name="T12" fmla="*/ 62 w 498"/>
                    <a:gd name="T13" fmla="*/ 568 h 602"/>
                    <a:gd name="T14" fmla="*/ 42 w 498"/>
                    <a:gd name="T15" fmla="*/ 572 h 602"/>
                    <a:gd name="T16" fmla="*/ 38 w 498"/>
                    <a:gd name="T17" fmla="*/ 570 h 602"/>
                    <a:gd name="T18" fmla="*/ 32 w 498"/>
                    <a:gd name="T19" fmla="*/ 560 h 602"/>
                    <a:gd name="T20" fmla="*/ 30 w 498"/>
                    <a:gd name="T21" fmla="*/ 536 h 602"/>
                    <a:gd name="T22" fmla="*/ 32 w 498"/>
                    <a:gd name="T23" fmla="*/ 502 h 602"/>
                    <a:gd name="T24" fmla="*/ 34 w 498"/>
                    <a:gd name="T25" fmla="*/ 502 h 602"/>
                    <a:gd name="T26" fmla="*/ 34 w 498"/>
                    <a:gd name="T27" fmla="*/ 500 h 602"/>
                    <a:gd name="T28" fmla="*/ 48 w 498"/>
                    <a:gd name="T29" fmla="*/ 500 h 602"/>
                    <a:gd name="T30" fmla="*/ 56 w 498"/>
                    <a:gd name="T31" fmla="*/ 504 h 602"/>
                    <a:gd name="T32" fmla="*/ 76 w 498"/>
                    <a:gd name="T33" fmla="*/ 516 h 602"/>
                    <a:gd name="T34" fmla="*/ 90 w 498"/>
                    <a:gd name="T35" fmla="*/ 530 h 602"/>
                    <a:gd name="T36" fmla="*/ 100 w 498"/>
                    <a:gd name="T37" fmla="*/ 540 h 602"/>
                    <a:gd name="T38" fmla="*/ 102 w 498"/>
                    <a:gd name="T39" fmla="*/ 550 h 602"/>
                    <a:gd name="T40" fmla="*/ 288 w 498"/>
                    <a:gd name="T41" fmla="*/ 72 h 602"/>
                    <a:gd name="T42" fmla="*/ 308 w 498"/>
                    <a:gd name="T43" fmla="*/ 76 h 602"/>
                    <a:gd name="T44" fmla="*/ 334 w 498"/>
                    <a:gd name="T45" fmla="*/ 86 h 602"/>
                    <a:gd name="T46" fmla="*/ 70 w 498"/>
                    <a:gd name="T47" fmla="*/ 396 h 602"/>
                    <a:gd name="T48" fmla="*/ 288 w 498"/>
                    <a:gd name="T49" fmla="*/ 72 h 602"/>
                    <a:gd name="T50" fmla="*/ 130 w 498"/>
                    <a:gd name="T51" fmla="*/ 480 h 602"/>
                    <a:gd name="T52" fmla="*/ 130 w 498"/>
                    <a:gd name="T53" fmla="*/ 444 h 602"/>
                    <a:gd name="T54" fmla="*/ 130 w 498"/>
                    <a:gd name="T55" fmla="*/ 442 h 602"/>
                    <a:gd name="T56" fmla="*/ 118 w 498"/>
                    <a:gd name="T57" fmla="*/ 442 h 602"/>
                    <a:gd name="T58" fmla="*/ 356 w 498"/>
                    <a:gd name="T59" fmla="*/ 96 h 602"/>
                    <a:gd name="T60" fmla="*/ 378 w 498"/>
                    <a:gd name="T61" fmla="*/ 108 h 602"/>
                    <a:gd name="T62" fmla="*/ 396 w 498"/>
                    <a:gd name="T63" fmla="*/ 122 h 602"/>
                    <a:gd name="T64" fmla="*/ 130 w 498"/>
                    <a:gd name="T65" fmla="*/ 480 h 602"/>
                    <a:gd name="T66" fmla="*/ 432 w 498"/>
                    <a:gd name="T67" fmla="*/ 38 h 602"/>
                    <a:gd name="T68" fmla="*/ 388 w 498"/>
                    <a:gd name="T69" fmla="*/ 14 h 602"/>
                    <a:gd name="T70" fmla="*/ 350 w 498"/>
                    <a:gd name="T71" fmla="*/ 2 h 602"/>
                    <a:gd name="T72" fmla="*/ 322 w 498"/>
                    <a:gd name="T73" fmla="*/ 0 h 602"/>
                    <a:gd name="T74" fmla="*/ 308 w 498"/>
                    <a:gd name="T75" fmla="*/ 4 h 602"/>
                    <a:gd name="T76" fmla="*/ 260 w 498"/>
                    <a:gd name="T77" fmla="*/ 70 h 602"/>
                    <a:gd name="T78" fmla="*/ 8 w 498"/>
                    <a:gd name="T79" fmla="*/ 408 h 602"/>
                    <a:gd name="T80" fmla="*/ 2 w 498"/>
                    <a:gd name="T81" fmla="*/ 450 h 602"/>
                    <a:gd name="T82" fmla="*/ 0 w 498"/>
                    <a:gd name="T83" fmla="*/ 516 h 602"/>
                    <a:gd name="T84" fmla="*/ 0 w 498"/>
                    <a:gd name="T85" fmla="*/ 538 h 602"/>
                    <a:gd name="T86" fmla="*/ 6 w 498"/>
                    <a:gd name="T87" fmla="*/ 578 h 602"/>
                    <a:gd name="T88" fmla="*/ 12 w 498"/>
                    <a:gd name="T89" fmla="*/ 598 h 602"/>
                    <a:gd name="T90" fmla="*/ 14 w 498"/>
                    <a:gd name="T91" fmla="*/ 602 h 602"/>
                    <a:gd name="T92" fmla="*/ 24 w 498"/>
                    <a:gd name="T93" fmla="*/ 602 h 602"/>
                    <a:gd name="T94" fmla="*/ 62 w 498"/>
                    <a:gd name="T95" fmla="*/ 596 h 602"/>
                    <a:gd name="T96" fmla="*/ 448 w 498"/>
                    <a:gd name="T97" fmla="*/ 210 h 602"/>
                    <a:gd name="T98" fmla="*/ 478 w 498"/>
                    <a:gd name="T99" fmla="*/ 168 h 602"/>
                    <a:gd name="T100" fmla="*/ 496 w 498"/>
                    <a:gd name="T101" fmla="*/ 144 h 602"/>
                    <a:gd name="T102" fmla="*/ 498 w 498"/>
                    <a:gd name="T103" fmla="*/ 128 h 602"/>
                    <a:gd name="T104" fmla="*/ 488 w 498"/>
                    <a:gd name="T105" fmla="*/ 100 h 602"/>
                    <a:gd name="T106" fmla="*/ 466 w 498"/>
                    <a:gd name="T107" fmla="*/ 68 h 602"/>
                    <a:gd name="T108" fmla="*/ 432 w 498"/>
                    <a:gd name="T109" fmla="*/ 38 h 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498" h="602">
                      <a:moveTo>
                        <a:pt x="192" y="516"/>
                      </a:moveTo>
                      <a:lnTo>
                        <a:pt x="186" y="490"/>
                      </a:lnTo>
                      <a:lnTo>
                        <a:pt x="144" y="500"/>
                      </a:lnTo>
                      <a:lnTo>
                        <a:pt x="412" y="138"/>
                      </a:lnTo>
                      <a:lnTo>
                        <a:pt x="412" y="138"/>
                      </a:lnTo>
                      <a:lnTo>
                        <a:pt x="422" y="150"/>
                      </a:lnTo>
                      <a:lnTo>
                        <a:pt x="428" y="160"/>
                      </a:lnTo>
                      <a:lnTo>
                        <a:pt x="440" y="180"/>
                      </a:lnTo>
                      <a:lnTo>
                        <a:pt x="192" y="516"/>
                      </a:lnTo>
                      <a:lnTo>
                        <a:pt x="192" y="516"/>
                      </a:lnTo>
                      <a:close/>
                      <a:moveTo>
                        <a:pt x="102" y="550"/>
                      </a:moveTo>
                      <a:lnTo>
                        <a:pt x="102" y="550"/>
                      </a:lnTo>
                      <a:lnTo>
                        <a:pt x="80" y="560"/>
                      </a:lnTo>
                      <a:lnTo>
                        <a:pt x="62" y="568"/>
                      </a:lnTo>
                      <a:lnTo>
                        <a:pt x="52" y="570"/>
                      </a:lnTo>
                      <a:lnTo>
                        <a:pt x="42" y="572"/>
                      </a:lnTo>
                      <a:lnTo>
                        <a:pt x="42" y="572"/>
                      </a:lnTo>
                      <a:lnTo>
                        <a:pt x="38" y="570"/>
                      </a:lnTo>
                      <a:lnTo>
                        <a:pt x="36" y="568"/>
                      </a:lnTo>
                      <a:lnTo>
                        <a:pt x="32" y="560"/>
                      </a:lnTo>
                      <a:lnTo>
                        <a:pt x="32" y="550"/>
                      </a:lnTo>
                      <a:lnTo>
                        <a:pt x="30" y="536"/>
                      </a:lnTo>
                      <a:lnTo>
                        <a:pt x="32" y="512"/>
                      </a:lnTo>
                      <a:lnTo>
                        <a:pt x="32" y="502"/>
                      </a:lnTo>
                      <a:lnTo>
                        <a:pt x="34" y="502"/>
                      </a:lnTo>
                      <a:lnTo>
                        <a:pt x="34" y="502"/>
                      </a:lnTo>
                      <a:lnTo>
                        <a:pt x="34" y="500"/>
                      </a:lnTo>
                      <a:lnTo>
                        <a:pt x="34" y="500"/>
                      </a:lnTo>
                      <a:lnTo>
                        <a:pt x="40" y="500"/>
                      </a:lnTo>
                      <a:lnTo>
                        <a:pt x="48" y="500"/>
                      </a:lnTo>
                      <a:lnTo>
                        <a:pt x="56" y="504"/>
                      </a:lnTo>
                      <a:lnTo>
                        <a:pt x="56" y="504"/>
                      </a:lnTo>
                      <a:lnTo>
                        <a:pt x="66" y="508"/>
                      </a:lnTo>
                      <a:lnTo>
                        <a:pt x="76" y="516"/>
                      </a:lnTo>
                      <a:lnTo>
                        <a:pt x="76" y="516"/>
                      </a:lnTo>
                      <a:lnTo>
                        <a:pt x="90" y="530"/>
                      </a:lnTo>
                      <a:lnTo>
                        <a:pt x="100" y="540"/>
                      </a:lnTo>
                      <a:lnTo>
                        <a:pt x="100" y="540"/>
                      </a:lnTo>
                      <a:lnTo>
                        <a:pt x="102" y="546"/>
                      </a:lnTo>
                      <a:lnTo>
                        <a:pt x="102" y="550"/>
                      </a:lnTo>
                      <a:lnTo>
                        <a:pt x="102" y="550"/>
                      </a:lnTo>
                      <a:close/>
                      <a:moveTo>
                        <a:pt x="288" y="72"/>
                      </a:moveTo>
                      <a:lnTo>
                        <a:pt x="288" y="72"/>
                      </a:lnTo>
                      <a:lnTo>
                        <a:pt x="308" y="76"/>
                      </a:lnTo>
                      <a:lnTo>
                        <a:pt x="334" y="84"/>
                      </a:lnTo>
                      <a:lnTo>
                        <a:pt x="334" y="86"/>
                      </a:lnTo>
                      <a:lnTo>
                        <a:pt x="70" y="444"/>
                      </a:lnTo>
                      <a:lnTo>
                        <a:pt x="70" y="396"/>
                      </a:lnTo>
                      <a:lnTo>
                        <a:pt x="46" y="398"/>
                      </a:lnTo>
                      <a:lnTo>
                        <a:pt x="288" y="72"/>
                      </a:lnTo>
                      <a:lnTo>
                        <a:pt x="288" y="72"/>
                      </a:lnTo>
                      <a:close/>
                      <a:moveTo>
                        <a:pt x="130" y="480"/>
                      </a:moveTo>
                      <a:lnTo>
                        <a:pt x="130" y="480"/>
                      </a:lnTo>
                      <a:lnTo>
                        <a:pt x="130" y="444"/>
                      </a:lnTo>
                      <a:lnTo>
                        <a:pt x="130" y="444"/>
                      </a:lnTo>
                      <a:lnTo>
                        <a:pt x="130" y="442"/>
                      </a:lnTo>
                      <a:lnTo>
                        <a:pt x="126" y="442"/>
                      </a:lnTo>
                      <a:lnTo>
                        <a:pt x="118" y="442"/>
                      </a:lnTo>
                      <a:lnTo>
                        <a:pt x="92" y="452"/>
                      </a:lnTo>
                      <a:lnTo>
                        <a:pt x="356" y="96"/>
                      </a:lnTo>
                      <a:lnTo>
                        <a:pt x="356" y="96"/>
                      </a:lnTo>
                      <a:lnTo>
                        <a:pt x="378" y="108"/>
                      </a:lnTo>
                      <a:lnTo>
                        <a:pt x="378" y="108"/>
                      </a:lnTo>
                      <a:lnTo>
                        <a:pt x="396" y="122"/>
                      </a:lnTo>
                      <a:lnTo>
                        <a:pt x="130" y="480"/>
                      </a:lnTo>
                      <a:lnTo>
                        <a:pt x="130" y="480"/>
                      </a:lnTo>
                      <a:close/>
                      <a:moveTo>
                        <a:pt x="432" y="38"/>
                      </a:moveTo>
                      <a:lnTo>
                        <a:pt x="432" y="38"/>
                      </a:lnTo>
                      <a:lnTo>
                        <a:pt x="410" y="24"/>
                      </a:lnTo>
                      <a:lnTo>
                        <a:pt x="388" y="14"/>
                      </a:lnTo>
                      <a:lnTo>
                        <a:pt x="368" y="6"/>
                      </a:lnTo>
                      <a:lnTo>
                        <a:pt x="350" y="2"/>
                      </a:lnTo>
                      <a:lnTo>
                        <a:pt x="334" y="0"/>
                      </a:lnTo>
                      <a:lnTo>
                        <a:pt x="322" y="0"/>
                      </a:lnTo>
                      <a:lnTo>
                        <a:pt x="314" y="0"/>
                      </a:lnTo>
                      <a:lnTo>
                        <a:pt x="308" y="4"/>
                      </a:lnTo>
                      <a:lnTo>
                        <a:pt x="290" y="28"/>
                      </a:lnTo>
                      <a:lnTo>
                        <a:pt x="260" y="70"/>
                      </a:lnTo>
                      <a:lnTo>
                        <a:pt x="16" y="398"/>
                      </a:lnTo>
                      <a:lnTo>
                        <a:pt x="8" y="408"/>
                      </a:lnTo>
                      <a:lnTo>
                        <a:pt x="8" y="408"/>
                      </a:lnTo>
                      <a:lnTo>
                        <a:pt x="2" y="450"/>
                      </a:lnTo>
                      <a:lnTo>
                        <a:pt x="0" y="492"/>
                      </a:lnTo>
                      <a:lnTo>
                        <a:pt x="0" y="516"/>
                      </a:lnTo>
                      <a:lnTo>
                        <a:pt x="0" y="538"/>
                      </a:lnTo>
                      <a:lnTo>
                        <a:pt x="0" y="538"/>
                      </a:lnTo>
                      <a:lnTo>
                        <a:pt x="2" y="560"/>
                      </a:lnTo>
                      <a:lnTo>
                        <a:pt x="6" y="578"/>
                      </a:lnTo>
                      <a:lnTo>
                        <a:pt x="10" y="594"/>
                      </a:lnTo>
                      <a:lnTo>
                        <a:pt x="12" y="598"/>
                      </a:lnTo>
                      <a:lnTo>
                        <a:pt x="14" y="602"/>
                      </a:lnTo>
                      <a:lnTo>
                        <a:pt x="14" y="602"/>
                      </a:lnTo>
                      <a:lnTo>
                        <a:pt x="18" y="602"/>
                      </a:lnTo>
                      <a:lnTo>
                        <a:pt x="24" y="602"/>
                      </a:lnTo>
                      <a:lnTo>
                        <a:pt x="40" y="600"/>
                      </a:lnTo>
                      <a:lnTo>
                        <a:pt x="62" y="596"/>
                      </a:lnTo>
                      <a:lnTo>
                        <a:pt x="196" y="548"/>
                      </a:lnTo>
                      <a:lnTo>
                        <a:pt x="448" y="210"/>
                      </a:lnTo>
                      <a:lnTo>
                        <a:pt x="452" y="204"/>
                      </a:lnTo>
                      <a:lnTo>
                        <a:pt x="478" y="168"/>
                      </a:lnTo>
                      <a:lnTo>
                        <a:pt x="496" y="144"/>
                      </a:lnTo>
                      <a:lnTo>
                        <a:pt x="496" y="144"/>
                      </a:lnTo>
                      <a:lnTo>
                        <a:pt x="498" y="138"/>
                      </a:lnTo>
                      <a:lnTo>
                        <a:pt x="498" y="128"/>
                      </a:lnTo>
                      <a:lnTo>
                        <a:pt x="494" y="114"/>
                      </a:lnTo>
                      <a:lnTo>
                        <a:pt x="488" y="100"/>
                      </a:lnTo>
                      <a:lnTo>
                        <a:pt x="478" y="84"/>
                      </a:lnTo>
                      <a:lnTo>
                        <a:pt x="466" y="68"/>
                      </a:lnTo>
                      <a:lnTo>
                        <a:pt x="450" y="52"/>
                      </a:lnTo>
                      <a:lnTo>
                        <a:pt x="432" y="38"/>
                      </a:lnTo>
                      <a:lnTo>
                        <a:pt x="432" y="3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6" name="그룹 57">
                <a:extLst>
                  <a:ext uri="{FF2B5EF4-FFF2-40B4-BE49-F238E27FC236}">
                    <a16:creationId xmlns:a16="http://schemas.microsoft.com/office/drawing/2014/main" id="{75DFF1A9-909D-4CB6-B8A0-3AFA962B2DDA}"/>
                  </a:ext>
                </a:extLst>
              </p:cNvPr>
              <p:cNvGrpSpPr/>
              <p:nvPr/>
            </p:nvGrpSpPr>
            <p:grpSpPr>
              <a:xfrm>
                <a:off x="2810020" y="2492896"/>
                <a:ext cx="664488" cy="664488"/>
                <a:chOff x="2810020" y="2492896"/>
                <a:chExt cx="664488" cy="664488"/>
              </a:xfrm>
            </p:grpSpPr>
            <p:sp>
              <p:nvSpPr>
                <p:cNvPr id="36" name="타원 16">
                  <a:extLst>
                    <a:ext uri="{FF2B5EF4-FFF2-40B4-BE49-F238E27FC236}">
                      <a16:creationId xmlns:a16="http://schemas.microsoft.com/office/drawing/2014/main" id="{5302F654-CD47-4598-A25E-A56A9B6C9175}"/>
                    </a:ext>
                  </a:extLst>
                </p:cNvPr>
                <p:cNvSpPr/>
                <p:nvPr/>
              </p:nvSpPr>
              <p:spPr>
                <a:xfrm>
                  <a:off x="2810020" y="2492896"/>
                  <a:ext cx="664488" cy="664488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/>
                </a:p>
              </p:txBody>
            </p:sp>
            <p:sp>
              <p:nvSpPr>
                <p:cNvPr id="37" name="Rectangle 3">
                  <a:extLst>
                    <a:ext uri="{FF2B5EF4-FFF2-40B4-BE49-F238E27FC236}">
                      <a16:creationId xmlns:a16="http://schemas.microsoft.com/office/drawing/2014/main" id="{48607720-634D-46DF-9F9B-158B90BF185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64540" y="2608772"/>
                  <a:ext cx="555448" cy="423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t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defPPr>
                    <a:defRPr lang="ko-KR"/>
                  </a:defPPr>
                  <a:lvl1pPr algn="just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 kumimoji="0" sz="14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icrosoft Sans Serif" pitchFamily="34" charset="0"/>
                      <a:ea typeface="Yoon 윤고딕 550_TT" pitchFamily="18" charset="-127"/>
                      <a:cs typeface="Microsoft Sans Serif" pitchFamily="34" charset="0"/>
                    </a:defRPr>
                  </a:lvl1pPr>
                </a:lstStyle>
                <a:p>
                  <a:pPr marL="0" lvl="1" algn="ctr"/>
                  <a:r>
                    <a:rPr lang="en-US" altLang="ko-KR" sz="3200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01</a:t>
                  </a:r>
                </a:p>
              </p:txBody>
            </p:sp>
          </p:grpSp>
          <p:grpSp>
            <p:nvGrpSpPr>
              <p:cNvPr id="27" name="그룹 58">
                <a:extLst>
                  <a:ext uri="{FF2B5EF4-FFF2-40B4-BE49-F238E27FC236}">
                    <a16:creationId xmlns:a16="http://schemas.microsoft.com/office/drawing/2014/main" id="{D5852CF5-1D47-4A61-B02C-BAD821FBD10E}"/>
                  </a:ext>
                </a:extLst>
              </p:cNvPr>
              <p:cNvGrpSpPr/>
              <p:nvPr/>
            </p:nvGrpSpPr>
            <p:grpSpPr>
              <a:xfrm>
                <a:off x="2810020" y="5213720"/>
                <a:ext cx="664488" cy="664488"/>
                <a:chOff x="2810020" y="5213720"/>
                <a:chExt cx="664488" cy="664488"/>
              </a:xfrm>
            </p:grpSpPr>
            <p:sp>
              <p:nvSpPr>
                <p:cNvPr id="34" name="타원 19">
                  <a:extLst>
                    <a:ext uri="{FF2B5EF4-FFF2-40B4-BE49-F238E27FC236}">
                      <a16:creationId xmlns:a16="http://schemas.microsoft.com/office/drawing/2014/main" id="{135E5903-7260-4213-B972-9B070D53D6A9}"/>
                    </a:ext>
                  </a:extLst>
                </p:cNvPr>
                <p:cNvSpPr/>
                <p:nvPr/>
              </p:nvSpPr>
              <p:spPr>
                <a:xfrm>
                  <a:off x="2810020" y="5213720"/>
                  <a:ext cx="664488" cy="664488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/>
                </a:p>
              </p:txBody>
            </p:sp>
            <p:sp>
              <p:nvSpPr>
                <p:cNvPr id="35" name="Rectangle 3">
                  <a:extLst>
                    <a:ext uri="{FF2B5EF4-FFF2-40B4-BE49-F238E27FC236}">
                      <a16:creationId xmlns:a16="http://schemas.microsoft.com/office/drawing/2014/main" id="{410F9D9B-EB3D-420F-8B33-A3F3390B82E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64540" y="5329596"/>
                  <a:ext cx="555448" cy="423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t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defPPr>
                    <a:defRPr lang="ko-KR"/>
                  </a:defPPr>
                  <a:lvl1pPr algn="just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 kumimoji="0" sz="14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icrosoft Sans Serif" pitchFamily="34" charset="0"/>
                      <a:ea typeface="Yoon 윤고딕 550_TT" pitchFamily="18" charset="-127"/>
                      <a:cs typeface="Microsoft Sans Serif" pitchFamily="34" charset="0"/>
                    </a:defRPr>
                  </a:lvl1pPr>
                </a:lstStyle>
                <a:p>
                  <a:pPr marL="0" lvl="1" algn="ctr"/>
                  <a:r>
                    <a:rPr lang="en-US" altLang="ko-KR" sz="3200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04</a:t>
                  </a:r>
                </a:p>
              </p:txBody>
            </p:sp>
          </p:grpSp>
          <p:grpSp>
            <p:nvGrpSpPr>
              <p:cNvPr id="28" name="그룹 60">
                <a:extLst>
                  <a:ext uri="{FF2B5EF4-FFF2-40B4-BE49-F238E27FC236}">
                    <a16:creationId xmlns:a16="http://schemas.microsoft.com/office/drawing/2014/main" id="{2F3AE8CF-BF70-45CE-8C34-346720EB63D0}"/>
                  </a:ext>
                </a:extLst>
              </p:cNvPr>
              <p:cNvGrpSpPr/>
              <p:nvPr/>
            </p:nvGrpSpPr>
            <p:grpSpPr>
              <a:xfrm>
                <a:off x="5669492" y="2492896"/>
                <a:ext cx="664488" cy="664488"/>
                <a:chOff x="5669492" y="2492896"/>
                <a:chExt cx="664488" cy="664488"/>
              </a:xfrm>
            </p:grpSpPr>
            <p:sp>
              <p:nvSpPr>
                <p:cNvPr id="32" name="타원 17">
                  <a:extLst>
                    <a:ext uri="{FF2B5EF4-FFF2-40B4-BE49-F238E27FC236}">
                      <a16:creationId xmlns:a16="http://schemas.microsoft.com/office/drawing/2014/main" id="{696DAD1B-16B7-4D89-802D-22EA63445995}"/>
                    </a:ext>
                  </a:extLst>
                </p:cNvPr>
                <p:cNvSpPr/>
                <p:nvPr/>
              </p:nvSpPr>
              <p:spPr>
                <a:xfrm>
                  <a:off x="5669492" y="2492896"/>
                  <a:ext cx="664488" cy="664488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/>
                </a:p>
              </p:txBody>
            </p:sp>
            <p:sp>
              <p:nvSpPr>
                <p:cNvPr id="33" name="Rectangle 3">
                  <a:extLst>
                    <a:ext uri="{FF2B5EF4-FFF2-40B4-BE49-F238E27FC236}">
                      <a16:creationId xmlns:a16="http://schemas.microsoft.com/office/drawing/2014/main" id="{18D95768-FB94-4525-9BF6-D9C9B98667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24012" y="2608772"/>
                  <a:ext cx="555448" cy="423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t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defPPr>
                    <a:defRPr lang="ko-KR"/>
                  </a:defPPr>
                  <a:lvl1pPr algn="just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 kumimoji="0" sz="14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icrosoft Sans Serif" pitchFamily="34" charset="0"/>
                      <a:ea typeface="Yoon 윤고딕 550_TT" pitchFamily="18" charset="-127"/>
                      <a:cs typeface="Microsoft Sans Serif" pitchFamily="34" charset="0"/>
                    </a:defRPr>
                  </a:lvl1pPr>
                </a:lstStyle>
                <a:p>
                  <a:pPr marL="0" lvl="1" algn="ctr"/>
                  <a:r>
                    <a:rPr lang="en-US" altLang="ko-KR" sz="3200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02</a:t>
                  </a:r>
                </a:p>
              </p:txBody>
            </p:sp>
          </p:grpSp>
          <p:grpSp>
            <p:nvGrpSpPr>
              <p:cNvPr id="29" name="그룹 59">
                <a:extLst>
                  <a:ext uri="{FF2B5EF4-FFF2-40B4-BE49-F238E27FC236}">
                    <a16:creationId xmlns:a16="http://schemas.microsoft.com/office/drawing/2014/main" id="{3BDABCA3-6A02-4942-962F-18466D6C68CF}"/>
                  </a:ext>
                </a:extLst>
              </p:cNvPr>
              <p:cNvGrpSpPr/>
              <p:nvPr/>
            </p:nvGrpSpPr>
            <p:grpSpPr>
              <a:xfrm>
                <a:off x="5669492" y="5213720"/>
                <a:ext cx="664488" cy="664488"/>
                <a:chOff x="5669492" y="5213720"/>
                <a:chExt cx="664488" cy="664488"/>
              </a:xfrm>
            </p:grpSpPr>
            <p:sp>
              <p:nvSpPr>
                <p:cNvPr id="30" name="타원 20">
                  <a:extLst>
                    <a:ext uri="{FF2B5EF4-FFF2-40B4-BE49-F238E27FC236}">
                      <a16:creationId xmlns:a16="http://schemas.microsoft.com/office/drawing/2014/main" id="{4E3AB079-5963-4F55-8EF4-63C148934B85}"/>
                    </a:ext>
                  </a:extLst>
                </p:cNvPr>
                <p:cNvSpPr/>
                <p:nvPr/>
              </p:nvSpPr>
              <p:spPr>
                <a:xfrm>
                  <a:off x="5669492" y="5213720"/>
                  <a:ext cx="664488" cy="664488"/>
                </a:xfrm>
                <a:prstGeom prst="ellipse">
                  <a:avLst/>
                </a:prstGeom>
                <a:solidFill>
                  <a:srgbClr val="B4C2C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/>
                </a:p>
              </p:txBody>
            </p:sp>
            <p:sp>
              <p:nvSpPr>
                <p:cNvPr id="31" name="Rectangle 3">
                  <a:extLst>
                    <a:ext uri="{FF2B5EF4-FFF2-40B4-BE49-F238E27FC236}">
                      <a16:creationId xmlns:a16="http://schemas.microsoft.com/office/drawing/2014/main" id="{38819AB1-5434-4824-8A6B-F7390419C2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724012" y="5329596"/>
                  <a:ext cx="555448" cy="4239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t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>
                  <a:defPPr>
                    <a:defRPr lang="ko-KR"/>
                  </a:defPPr>
                  <a:lvl1pPr algn="just" fontAlgn="auto">
                    <a:spcBef>
                      <a:spcPts val="0"/>
                    </a:spcBef>
                    <a:spcAft>
                      <a:spcPts val="0"/>
                    </a:spcAft>
                    <a:buFont typeface="Arial" charset="0"/>
                    <a:buNone/>
                    <a:defRPr kumimoji="0" sz="140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Microsoft Sans Serif" pitchFamily="34" charset="0"/>
                      <a:ea typeface="Yoon 윤고딕 550_TT" pitchFamily="18" charset="-127"/>
                      <a:cs typeface="Microsoft Sans Serif" pitchFamily="34" charset="0"/>
                    </a:defRPr>
                  </a:lvl1pPr>
                </a:lstStyle>
                <a:p>
                  <a:pPr marL="0" lvl="1" algn="ctr"/>
                  <a:r>
                    <a:rPr lang="en-US" altLang="ko-KR" sz="3200" b="1">
                      <a:solidFill>
                        <a:schemeClr val="bg1"/>
                      </a:solidFill>
                      <a:latin typeface="Calibri" panose="020F0502020204030204" pitchFamily="34" charset="0"/>
                      <a:ea typeface="Tahoma" pitchFamily="34" charset="0"/>
                      <a:cs typeface="Tahoma" pitchFamily="34" charset="0"/>
                    </a:rPr>
                    <a:t>03</a:t>
                  </a:r>
                </a:p>
              </p:txBody>
            </p:sp>
          </p:grp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68F2CA46-CDA0-41AA-814A-4A6BE9C4F35E}"/>
                </a:ext>
              </a:extLst>
            </p:cNvPr>
            <p:cNvGrpSpPr/>
            <p:nvPr/>
          </p:nvGrpSpPr>
          <p:grpSpPr>
            <a:xfrm>
              <a:off x="1904706" y="1612111"/>
              <a:ext cx="4925894" cy="1679177"/>
              <a:chOff x="8105365" y="2270728"/>
              <a:chExt cx="4925894" cy="1679177"/>
            </a:xfrm>
          </p:grpSpPr>
          <p:sp>
            <p:nvSpPr>
              <p:cNvPr id="23" name="文本框 36">
                <a:extLst>
                  <a:ext uri="{FF2B5EF4-FFF2-40B4-BE49-F238E27FC236}">
                    <a16:creationId xmlns:a16="http://schemas.microsoft.com/office/drawing/2014/main" id="{5A582590-097C-45B8-BADA-78D449501A45}"/>
                  </a:ext>
                </a:extLst>
              </p:cNvPr>
              <p:cNvSpPr txBox="1"/>
              <p:nvPr/>
            </p:nvSpPr>
            <p:spPr>
              <a:xfrm>
                <a:off x="10942475" y="2270728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zh-CN" altLang="en-US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后端开发</a:t>
                </a:r>
                <a:endPara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Text Placeholder 32">
                <a:extLst>
                  <a:ext uri="{FF2B5EF4-FFF2-40B4-BE49-F238E27FC236}">
                    <a16:creationId xmlns:a16="http://schemas.microsoft.com/office/drawing/2014/main" id="{2AC86845-515A-4FF4-8747-990590560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5365" y="3054778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C892293-2938-4340-8B5C-932333287D35}"/>
                </a:ext>
              </a:extLst>
            </p:cNvPr>
            <p:cNvGrpSpPr/>
            <p:nvPr/>
          </p:nvGrpSpPr>
          <p:grpSpPr>
            <a:xfrm>
              <a:off x="611174" y="5322844"/>
              <a:ext cx="6176569" cy="895127"/>
              <a:chOff x="6811833" y="2920258"/>
              <a:chExt cx="6176569" cy="895127"/>
            </a:xfrm>
          </p:grpSpPr>
          <p:sp>
            <p:nvSpPr>
              <p:cNvPr id="21" name="文本框 36">
                <a:extLst>
                  <a:ext uri="{FF2B5EF4-FFF2-40B4-BE49-F238E27FC236}">
                    <a16:creationId xmlns:a16="http://schemas.microsoft.com/office/drawing/2014/main" id="{5A487B50-2D27-4F86-B990-3F1E87610C02}"/>
                  </a:ext>
                </a:extLst>
              </p:cNvPr>
              <p:cNvSpPr txBox="1"/>
              <p:nvPr/>
            </p:nvSpPr>
            <p:spPr>
              <a:xfrm>
                <a:off x="10899618" y="3077533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240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前端开发</a:t>
                </a:r>
                <a:endPara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Text Placeholder 32">
                <a:extLst>
                  <a:ext uri="{FF2B5EF4-FFF2-40B4-BE49-F238E27FC236}">
                    <a16:creationId xmlns:a16="http://schemas.microsoft.com/office/drawing/2014/main" id="{EB73F3F6-972F-46AD-A80E-1091FC8FEB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1833" y="2920258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 err="1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javascript</a:t>
                </a: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框架：</a:t>
                </a:r>
                <a:r>
                  <a:rPr lang="en-US" altLang="zh-CN" sz="1800" dirty="0" err="1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vue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0" indent="-34290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网络请求：</a:t>
                </a:r>
                <a:r>
                  <a:rPr lang="en-US" altLang="zh-CN" sz="1800" dirty="0" err="1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axios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7B6F11C-9A9C-4B3E-B480-5FF36FD510DE}"/>
                </a:ext>
              </a:extLst>
            </p:cNvPr>
            <p:cNvGrpSpPr/>
            <p:nvPr/>
          </p:nvGrpSpPr>
          <p:grpSpPr>
            <a:xfrm>
              <a:off x="8401121" y="1730362"/>
              <a:ext cx="2389616" cy="1426407"/>
              <a:chOff x="2189856" y="2453525"/>
              <a:chExt cx="2389616" cy="1426407"/>
            </a:xfrm>
          </p:grpSpPr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5BB5DD1-204D-4453-9EC6-65931A91C298}"/>
                  </a:ext>
                </a:extLst>
              </p:cNvPr>
              <p:cNvSpPr txBox="1"/>
              <p:nvPr/>
            </p:nvSpPr>
            <p:spPr>
              <a:xfrm>
                <a:off x="2189856" y="2453525"/>
                <a:ext cx="20887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altLang="zh-CN" sz="240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 Placeholder 32">
                <a:extLst>
                  <a:ext uri="{FF2B5EF4-FFF2-40B4-BE49-F238E27FC236}">
                    <a16:creationId xmlns:a16="http://schemas.microsoft.com/office/drawing/2014/main" id="{2F03EC77-2A19-4E27-8CE7-40CFD7FE97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5640" y="2984805"/>
                <a:ext cx="2383832" cy="895127"/>
              </a:xfrm>
              <a:prstGeom prst="rect">
                <a:avLst/>
              </a:prstGeom>
            </p:spPr>
            <p:txBody>
              <a:bodyPr lIns="0" tIns="0" rIns="0" bIns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endParaRPr 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Text Placeholder 32">
              <a:extLst>
                <a:ext uri="{FF2B5EF4-FFF2-40B4-BE49-F238E27FC236}">
                  <a16:creationId xmlns:a16="http://schemas.microsoft.com/office/drawing/2014/main" id="{DD17C735-5C88-4AAA-98A2-1CF202533676}"/>
                </a:ext>
              </a:extLst>
            </p:cNvPr>
            <p:cNvSpPr txBox="1">
              <a:spLocks/>
            </p:cNvSpPr>
            <p:nvPr/>
          </p:nvSpPr>
          <p:spPr>
            <a:xfrm>
              <a:off x="8437027" y="5322844"/>
              <a:ext cx="2383832" cy="895127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C843C64F-9D6E-4681-995A-EA9B73397827}"/>
              </a:ext>
            </a:extLst>
          </p:cNvPr>
          <p:cNvSpPr txBox="1"/>
          <p:nvPr/>
        </p:nvSpPr>
        <p:spPr>
          <a:xfrm>
            <a:off x="8367034" y="5084967"/>
            <a:ext cx="3485312" cy="1051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库和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icon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库：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ElementPlus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iconpark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en-US" altLang="zh-CN" sz="18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编辑器：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editor.md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CBA0A21-CA86-46C6-A133-FB436DBFF041}"/>
              </a:ext>
            </a:extLst>
          </p:cNvPr>
          <p:cNvSpPr txBox="1"/>
          <p:nvPr/>
        </p:nvSpPr>
        <p:spPr>
          <a:xfrm>
            <a:off x="8399515" y="1267377"/>
            <a:ext cx="348531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音视屏识别：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whisper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Ocr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模型：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tessert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服务器推送：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SSE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服务器连接：使用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JSch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库连接远程服务器执行命令。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E6A0728-7FA9-42C9-8DF8-62D68F651ED3}"/>
              </a:ext>
            </a:extLst>
          </p:cNvPr>
          <p:cNvSpPr txBox="1"/>
          <p:nvPr/>
        </p:nvSpPr>
        <p:spPr>
          <a:xfrm>
            <a:off x="464094" y="1203257"/>
            <a:ext cx="6096000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框架：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springboot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数据库：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minio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持久层框架：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Mybatis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plus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8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安全框架：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Spring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Security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大模型：通义千问，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ChatGPT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34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6A03E40-8CDB-416B-8EE2-63848330F22B}"/>
              </a:ext>
            </a:extLst>
          </p:cNvPr>
          <p:cNvSpPr txBox="1"/>
          <p:nvPr/>
        </p:nvSpPr>
        <p:spPr>
          <a:xfrm>
            <a:off x="1152153" y="42987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创新特色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D960626-24D6-4EF5-B219-C32504A4A10F}"/>
              </a:ext>
            </a:extLst>
          </p:cNvPr>
          <p:cNvSpPr txBox="1"/>
          <p:nvPr/>
        </p:nvSpPr>
        <p:spPr>
          <a:xfrm>
            <a:off x="7264358" y="2137054"/>
            <a:ext cx="3953933" cy="377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应用中植入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whisper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tessert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等模型，可识别用户上传的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pdf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，视频和音频，将其转为文本，用户可根据自身需要，将其直接导入</a:t>
            </a:r>
            <a:r>
              <a:rPr lang="en-US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markdown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形式的笔记中。在此功能的帮助下，用户无需逐页翻阅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pdf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，甚至无需打开音频或者视频便能直接获取一段文字化的笔记，从而提高用户的学习、工作效率。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D06120B-E69A-4A09-BB59-87B1E6386E77}"/>
              </a:ext>
            </a:extLst>
          </p:cNvPr>
          <p:cNvSpPr txBox="1"/>
          <p:nvPr/>
        </p:nvSpPr>
        <p:spPr>
          <a:xfrm>
            <a:off x="7264358" y="11946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多模态文本导入，见闻皆可成笔记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8E77D5-192D-46EB-8A0A-2F331246F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35" y="1773021"/>
            <a:ext cx="5779863" cy="3778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694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6A03E40-8CDB-416B-8EE2-63848330F22B}"/>
              </a:ext>
            </a:extLst>
          </p:cNvPr>
          <p:cNvSpPr txBox="1"/>
          <p:nvPr/>
        </p:nvSpPr>
        <p:spPr>
          <a:xfrm>
            <a:off x="1152153" y="42987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创新特色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D06120B-E69A-4A09-BB59-87B1E6386E77}"/>
              </a:ext>
            </a:extLst>
          </p:cNvPr>
          <p:cNvSpPr txBox="1"/>
          <p:nvPr/>
        </p:nvSpPr>
        <p:spPr>
          <a:xfrm>
            <a:off x="5054559" y="829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辅助，图文并茂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846097-9928-4318-AF34-3CE3D6E3DBD5}"/>
              </a:ext>
            </a:extLst>
          </p:cNvPr>
          <p:cNvSpPr txBox="1"/>
          <p:nvPr/>
        </p:nvSpPr>
        <p:spPr>
          <a:xfrm>
            <a:off x="1248871" y="1390828"/>
            <a:ext cx="10943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应用中为用户提供了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辅助整理笔记的功能，包含：缩写，扩写，分段，生成表格，生成流程图。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B9300B-81CA-4CA3-B37E-01959695D065}"/>
              </a:ext>
            </a:extLst>
          </p:cNvPr>
          <p:cNvSpPr txBox="1"/>
          <p:nvPr/>
        </p:nvSpPr>
        <p:spPr>
          <a:xfrm>
            <a:off x="2006559" y="20657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缩写：长文本不想看？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13619A-668F-4A12-9393-15E9901E7C72}"/>
              </a:ext>
            </a:extLst>
          </p:cNvPr>
          <p:cNvSpPr txBox="1"/>
          <p:nvPr/>
        </p:nvSpPr>
        <p:spPr>
          <a:xfrm>
            <a:off x="6807200" y="20657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一键缩写，主旨大意即可呈现。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350555F-6A4D-4351-B709-866064B89B7F}"/>
              </a:ext>
            </a:extLst>
          </p:cNvPr>
          <p:cNvSpPr txBox="1"/>
          <p:nvPr/>
        </p:nvSpPr>
        <p:spPr>
          <a:xfrm>
            <a:off x="2006559" y="2767145"/>
            <a:ext cx="645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扩写：文字材料匮乏？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515C205-0D77-4677-B1B3-D99821E445C2}"/>
              </a:ext>
            </a:extLst>
          </p:cNvPr>
          <p:cNvSpPr txBox="1"/>
          <p:nvPr/>
        </p:nvSpPr>
        <p:spPr>
          <a:xfrm>
            <a:off x="6807200" y="2710100"/>
            <a:ext cx="6451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一键扩写，润色文本省时省力。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B9F713D-F0A3-45FA-8F6D-E8D5230F9DEC}"/>
              </a:ext>
            </a:extLst>
          </p:cNvPr>
          <p:cNvSpPr txBox="1"/>
          <p:nvPr/>
        </p:nvSpPr>
        <p:spPr>
          <a:xfrm>
            <a:off x="2006559" y="3471073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分段：段落堆积不清晰？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9DCFCB-B723-4303-B050-FD90337DC029}"/>
              </a:ext>
            </a:extLst>
          </p:cNvPr>
          <p:cNvSpPr txBox="1"/>
          <p:nvPr/>
        </p:nvSpPr>
        <p:spPr>
          <a:xfrm>
            <a:off x="6807200" y="3429000"/>
            <a:ext cx="662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一键分段，阅读理解一目了然。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34E5EFD-6C3B-453B-8FBB-D5D2132E8088}"/>
              </a:ext>
            </a:extLst>
          </p:cNvPr>
          <p:cNvSpPr txBox="1"/>
          <p:nvPr/>
        </p:nvSpPr>
        <p:spPr>
          <a:xfrm>
            <a:off x="2006559" y="4128004"/>
            <a:ext cx="671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生成表格：文字数据混杂？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D8A6F32-5E48-49F7-A287-3432386EB328}"/>
              </a:ext>
            </a:extLst>
          </p:cNvPr>
          <p:cNvSpPr txBox="1"/>
          <p:nvPr/>
        </p:nvSpPr>
        <p:spPr>
          <a:xfrm>
            <a:off x="6807200" y="4117163"/>
            <a:ext cx="6718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一键生成表格，文字、数据皆可结构化。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F1641C5-8DA6-4319-82E1-61DF591FA3E3}"/>
              </a:ext>
            </a:extLst>
          </p:cNvPr>
          <p:cNvSpPr txBox="1"/>
          <p:nvPr/>
        </p:nvSpPr>
        <p:spPr>
          <a:xfrm>
            <a:off x="2006559" y="4779018"/>
            <a:ext cx="673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生成流程图：逻辑关系不明？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30C19AD-2444-44CA-8576-EC48D85E74A9}"/>
              </a:ext>
            </a:extLst>
          </p:cNvPr>
          <p:cNvSpPr txBox="1"/>
          <p:nvPr/>
        </p:nvSpPr>
        <p:spPr>
          <a:xfrm>
            <a:off x="6807200" y="4783575"/>
            <a:ext cx="676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一键生成流程图，逻辑关系自动可视化。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75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0" grpId="0"/>
      <p:bldP spid="22" grpId="0"/>
      <p:bldP spid="24" grpId="0"/>
      <p:bldP spid="26" grpId="0"/>
      <p:bldP spid="28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6A03E40-8CDB-416B-8EE2-63848330F22B}"/>
              </a:ext>
            </a:extLst>
          </p:cNvPr>
          <p:cNvSpPr txBox="1"/>
          <p:nvPr/>
        </p:nvSpPr>
        <p:spPr>
          <a:xfrm>
            <a:off x="1152153" y="42987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创新特色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D06120B-E69A-4A09-BB59-87B1E6386E77}"/>
              </a:ext>
            </a:extLst>
          </p:cNvPr>
          <p:cNvSpPr txBox="1"/>
          <p:nvPr/>
        </p:nvSpPr>
        <p:spPr>
          <a:xfrm>
            <a:off x="729835" y="14024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b="1" dirty="0"/>
              <a:t>Ai</a:t>
            </a:r>
            <a:r>
              <a:rPr lang="zh-CN" altLang="zh-CN" b="1" dirty="0"/>
              <a:t>助手，笔记问答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BF92AB2-B233-48D6-B870-3E811D324BEA}"/>
              </a:ext>
            </a:extLst>
          </p:cNvPr>
          <p:cNvSpPr txBox="1"/>
          <p:nvPr/>
        </p:nvSpPr>
        <p:spPr>
          <a:xfrm>
            <a:off x="711200" y="2016940"/>
            <a:ext cx="3505200" cy="4200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生活中常常碰到笔记太长，难于寻找某个部分的问题。基于此，我们在应用中提供了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小助手的功能。用户点击即可弹出对话框，用户输入问题后，</a:t>
            </a: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小助手会根据用户的问题在用户笔记中寻找答案，然后返回给用户。用户甚至无需阅读笔记，即可获取笔记的关键内容，进一步方便用户使用。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6BD502-0877-45EC-8956-B8BF2BAE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94" y="1376444"/>
            <a:ext cx="7360617" cy="4105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7005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7E4360F-245C-4CBB-8D2E-23D490E71AEC}"/>
              </a:ext>
            </a:extLst>
          </p:cNvPr>
          <p:cNvGrpSpPr/>
          <p:nvPr/>
        </p:nvGrpSpPr>
        <p:grpSpPr>
          <a:xfrm>
            <a:off x="2442238" y="1495531"/>
            <a:ext cx="7051197" cy="2742777"/>
            <a:chOff x="3013701" y="1495531"/>
            <a:chExt cx="7051197" cy="2742777"/>
          </a:xfrm>
        </p:grpSpPr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5DAC089D-766F-4F18-9699-6D5EB2F4C46B}"/>
                </a:ext>
              </a:extLst>
            </p:cNvPr>
            <p:cNvSpPr txBox="1"/>
            <p:nvPr/>
          </p:nvSpPr>
          <p:spPr>
            <a:xfrm>
              <a:off x="3013701" y="2560570"/>
              <a:ext cx="677108" cy="1519056"/>
            </a:xfrm>
            <a:prstGeom prst="rect">
              <a:avLst/>
            </a:prstGeom>
            <a:noFill/>
            <a:ln w="28575">
              <a:solidFill>
                <a:srgbClr val="B4C2C5"/>
              </a:solidFill>
            </a:ln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 录</a:t>
              </a: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02BF2B24-9FE7-4217-B2D2-0E2418937B90}"/>
                </a:ext>
              </a:extLst>
            </p:cNvPr>
            <p:cNvSpPr/>
            <p:nvPr/>
          </p:nvSpPr>
          <p:spPr>
            <a:xfrm>
              <a:off x="4848804" y="1621629"/>
              <a:ext cx="638208" cy="638208"/>
            </a:xfrm>
            <a:prstGeom prst="ellipse">
              <a:avLst/>
            </a:prstGeom>
            <a:solidFill>
              <a:srgbClr val="B4C2C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472435F-A10C-49B2-9F13-3B3846838127}"/>
                </a:ext>
              </a:extLst>
            </p:cNvPr>
            <p:cNvGrpSpPr/>
            <p:nvPr/>
          </p:nvGrpSpPr>
          <p:grpSpPr>
            <a:xfrm>
              <a:off x="5286764" y="1668593"/>
              <a:ext cx="3891536" cy="534386"/>
              <a:chOff x="5273981" y="1668593"/>
              <a:chExt cx="3891536" cy="534386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6CD1663-FAD0-42CE-A661-C87E3452CD25}"/>
                  </a:ext>
                </a:extLst>
              </p:cNvPr>
              <p:cNvCxnSpPr/>
              <p:nvPr/>
            </p:nvCxnSpPr>
            <p:spPr>
              <a:xfrm>
                <a:off x="5273981" y="1668593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1C8BB2FD-903B-4B65-AA5D-6495A1BF190E}"/>
                  </a:ext>
                </a:extLst>
              </p:cNvPr>
              <p:cNvCxnSpPr/>
              <p:nvPr/>
            </p:nvCxnSpPr>
            <p:spPr>
              <a:xfrm>
                <a:off x="5273981" y="2202979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D2E1EA38-0BBC-485C-AF10-5D4EF079575E}"/>
                  </a:ext>
                </a:extLst>
              </p:cNvPr>
              <p:cNvCxnSpPr/>
              <p:nvPr/>
            </p:nvCxnSpPr>
            <p:spPr>
              <a:xfrm>
                <a:off x="9150274" y="1668593"/>
                <a:ext cx="0" cy="534386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086C169C-366A-461C-9492-807F28F2476E}"/>
                </a:ext>
              </a:extLst>
            </p:cNvPr>
            <p:cNvSpPr/>
            <p:nvPr/>
          </p:nvSpPr>
          <p:spPr>
            <a:xfrm>
              <a:off x="4848804" y="2580890"/>
              <a:ext cx="638208" cy="638208"/>
            </a:xfrm>
            <a:prstGeom prst="ellipse">
              <a:avLst/>
            </a:prstGeom>
            <a:solidFill>
              <a:srgbClr val="B4C2C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3629A40A-3644-4FAE-86FC-8530E569AE73}"/>
                </a:ext>
              </a:extLst>
            </p:cNvPr>
            <p:cNvGrpSpPr/>
            <p:nvPr/>
          </p:nvGrpSpPr>
          <p:grpSpPr>
            <a:xfrm>
              <a:off x="5286764" y="2627854"/>
              <a:ext cx="3891536" cy="534386"/>
              <a:chOff x="5273981" y="2627854"/>
              <a:chExt cx="3891536" cy="534386"/>
            </a:xfrm>
          </p:grpSpPr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57505E-63F2-44BE-9482-211223D8C1A8}"/>
                  </a:ext>
                </a:extLst>
              </p:cNvPr>
              <p:cNvCxnSpPr/>
              <p:nvPr/>
            </p:nvCxnSpPr>
            <p:spPr>
              <a:xfrm>
                <a:off x="5273981" y="2627854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77B2D58E-062E-4A83-B727-D02516D683D8}"/>
                  </a:ext>
                </a:extLst>
              </p:cNvPr>
              <p:cNvCxnSpPr/>
              <p:nvPr/>
            </p:nvCxnSpPr>
            <p:spPr>
              <a:xfrm>
                <a:off x="5273981" y="3162239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CA77049-D5D2-4671-84A3-8AF9217F89BE}"/>
                  </a:ext>
                </a:extLst>
              </p:cNvPr>
              <p:cNvCxnSpPr/>
              <p:nvPr/>
            </p:nvCxnSpPr>
            <p:spPr>
              <a:xfrm>
                <a:off x="9150274" y="2627854"/>
                <a:ext cx="0" cy="534386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1D4C470E-4FAA-440A-B574-6C63B245AF45}"/>
                </a:ext>
              </a:extLst>
            </p:cNvPr>
            <p:cNvSpPr/>
            <p:nvPr/>
          </p:nvSpPr>
          <p:spPr>
            <a:xfrm>
              <a:off x="4848804" y="3600100"/>
              <a:ext cx="638208" cy="638208"/>
            </a:xfrm>
            <a:prstGeom prst="ellipse">
              <a:avLst/>
            </a:prstGeom>
            <a:solidFill>
              <a:srgbClr val="B4C2C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4C7CD2FC-A18C-4F5E-9CC1-CDEEA92B4743}"/>
                </a:ext>
              </a:extLst>
            </p:cNvPr>
            <p:cNvGrpSpPr/>
            <p:nvPr/>
          </p:nvGrpSpPr>
          <p:grpSpPr>
            <a:xfrm>
              <a:off x="5286764" y="3647063"/>
              <a:ext cx="3891536" cy="534386"/>
              <a:chOff x="5273981" y="3647063"/>
              <a:chExt cx="3891536" cy="534386"/>
            </a:xfrm>
          </p:grpSpPr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EC717A7E-00BA-47BC-8E61-28BAC5F32A76}"/>
                  </a:ext>
                </a:extLst>
              </p:cNvPr>
              <p:cNvCxnSpPr/>
              <p:nvPr/>
            </p:nvCxnSpPr>
            <p:spPr>
              <a:xfrm>
                <a:off x="5273981" y="3647063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A9B62223-823C-4C09-BC55-8648A5711BBD}"/>
                  </a:ext>
                </a:extLst>
              </p:cNvPr>
              <p:cNvCxnSpPr/>
              <p:nvPr/>
            </p:nvCxnSpPr>
            <p:spPr>
              <a:xfrm>
                <a:off x="5273981" y="4181449"/>
                <a:ext cx="3891536" cy="0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E2223723-3266-4501-8602-2A617F979103}"/>
                  </a:ext>
                </a:extLst>
              </p:cNvPr>
              <p:cNvCxnSpPr/>
              <p:nvPr/>
            </p:nvCxnSpPr>
            <p:spPr>
              <a:xfrm>
                <a:off x="9150274" y="3647063"/>
                <a:ext cx="0" cy="534386"/>
              </a:xfrm>
              <a:prstGeom prst="line">
                <a:avLst/>
              </a:prstGeom>
              <a:solidFill>
                <a:srgbClr val="F28A72"/>
              </a:solidFill>
              <a:ln w="28575">
                <a:solidFill>
                  <a:srgbClr val="B4C2C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文本框 48">
              <a:extLst>
                <a:ext uri="{FF2B5EF4-FFF2-40B4-BE49-F238E27FC236}">
                  <a16:creationId xmlns:a16="http://schemas.microsoft.com/office/drawing/2014/main" id="{9DA5C9FB-9C20-447B-B33F-D37FE6398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3824" y="1495531"/>
              <a:ext cx="1904726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3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选题动机</a:t>
              </a:r>
              <a:endParaRPr lang="id-ID" altLang="zh-CN" sz="32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48">
              <a:extLst>
                <a:ext uri="{FF2B5EF4-FFF2-40B4-BE49-F238E27FC236}">
                  <a16:creationId xmlns:a16="http://schemas.microsoft.com/office/drawing/2014/main" id="{57133836-8CE2-429A-8F3A-E7F04DAC0A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44711" y="2439358"/>
              <a:ext cx="2704107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3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软件功能</a:t>
              </a:r>
              <a:endParaRPr lang="id-ID" altLang="zh-CN" sz="32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48">
              <a:extLst>
                <a:ext uri="{FF2B5EF4-FFF2-40B4-BE49-F238E27FC236}">
                  <a16:creationId xmlns:a16="http://schemas.microsoft.com/office/drawing/2014/main" id="{3C9FDBCD-268C-42A2-B67C-EBCB40BAD1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6096" y="3442975"/>
              <a:ext cx="4548802" cy="743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5pPr>
              <a:lvl6pPr marL="25146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6pPr>
              <a:lvl7pPr marL="29718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7pPr>
              <a:lvl8pPr marL="34290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8pPr>
              <a:lvl9pPr marL="3886200" indent="-228600" defTabSz="684213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defRPr/>
              </a:pPr>
              <a:r>
                <a:rPr lang="zh-CN" altLang="en-US" sz="32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技术路线和创新</a:t>
              </a:r>
              <a:endParaRPr lang="id-ID" altLang="zh-CN" sz="32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28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B0C2890E-0DD6-4B30-9A9F-C6E36FA26C24}"/>
              </a:ext>
            </a:extLst>
          </p:cNvPr>
          <p:cNvGrpSpPr/>
          <p:nvPr/>
        </p:nvGrpSpPr>
        <p:grpSpPr>
          <a:xfrm>
            <a:off x="3787677" y="2456557"/>
            <a:ext cx="4616648" cy="1944886"/>
            <a:chOff x="1705182" y="2454354"/>
            <a:chExt cx="4616648" cy="1944886"/>
          </a:xfrm>
        </p:grpSpPr>
        <p:sp>
          <p:nvSpPr>
            <p:cNvPr id="19" name="0">
              <a:extLst>
                <a:ext uri="{FF2B5EF4-FFF2-40B4-BE49-F238E27FC236}">
                  <a16:creationId xmlns:a16="http://schemas.microsoft.com/office/drawing/2014/main" id="{7BC2462F-D4BA-4706-AB01-CFBA10EDC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5182" y="3475910"/>
              <a:ext cx="4616648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zh-CN" altLang="en-US" sz="6000" dirty="0">
                  <a:solidFill>
                    <a:srgbClr val="B4C2C5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hakuyoxingshu7000" panose="02000600000000000000" pitchFamily="2" charset="-122"/>
                </a:rPr>
                <a:t>感谢各位观看</a:t>
              </a:r>
              <a:endParaRPr lang="en-US" altLang="zh-CN" sz="6000" dirty="0">
                <a:solidFill>
                  <a:srgbClr val="B4C2C5"/>
                </a:solidFill>
                <a:latin typeface="方正稚艺简体" panose="03000509000000000000" pitchFamily="65" charset="-122"/>
                <a:ea typeface="方正稚艺简体" panose="03000509000000000000" pitchFamily="65" charset="-122"/>
                <a:cs typeface="hakuyoxingshu7000" panose="02000600000000000000" pitchFamily="2" charset="-122"/>
              </a:endParaRPr>
            </a:p>
          </p:txBody>
        </p:sp>
        <p:sp>
          <p:nvSpPr>
            <p:cNvPr id="21" name="0">
              <a:extLst>
                <a:ext uri="{FF2B5EF4-FFF2-40B4-BE49-F238E27FC236}">
                  <a16:creationId xmlns:a16="http://schemas.microsoft.com/office/drawing/2014/main" id="{2D7A0DC1-6D06-4BD5-B307-0B1CE53CB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7146" y="2454354"/>
              <a:ext cx="3372718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6600" dirty="0">
                  <a:solidFill>
                    <a:srgbClr val="B4C2C5"/>
                  </a:solidFill>
                  <a:latin typeface="方正稚艺简体" panose="03000509000000000000" pitchFamily="65" charset="-122"/>
                  <a:ea typeface="方正稚艺简体" panose="03000509000000000000" pitchFamily="65" charset="-122"/>
                  <a:cs typeface="hakuyoxingshu7000" panose="02000600000000000000" pitchFamily="2" charset="-122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3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4FDF5322-EB07-4E8B-AC2B-DEA4834DBC12}"/>
              </a:ext>
            </a:extLst>
          </p:cNvPr>
          <p:cNvGrpSpPr/>
          <p:nvPr/>
        </p:nvGrpSpPr>
        <p:grpSpPr>
          <a:xfrm>
            <a:off x="3964641" y="1990583"/>
            <a:ext cx="4262718" cy="2569057"/>
            <a:chOff x="3964641" y="2057465"/>
            <a:chExt cx="4262718" cy="2569057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4AB731F-8BC9-4090-87D0-D40A5F7F2CCE}"/>
                </a:ext>
              </a:extLst>
            </p:cNvPr>
            <p:cNvGrpSpPr/>
            <p:nvPr/>
          </p:nvGrpSpPr>
          <p:grpSpPr>
            <a:xfrm>
              <a:off x="5185490" y="2057465"/>
              <a:ext cx="1666220" cy="1460222"/>
              <a:chOff x="5374615" y="2451808"/>
              <a:chExt cx="1287969" cy="112873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7B8E321-1471-400C-8783-8D40381EF283}"/>
                  </a:ext>
                </a:extLst>
              </p:cNvPr>
              <p:cNvSpPr/>
              <p:nvPr/>
            </p:nvSpPr>
            <p:spPr>
              <a:xfrm>
                <a:off x="5515376" y="2451808"/>
                <a:ext cx="1033342" cy="1033342"/>
              </a:xfrm>
              <a:prstGeom prst="ellipse">
                <a:avLst/>
              </a:prstGeom>
              <a:solidFill>
                <a:srgbClr val="B4C2C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srgbClr val="6BC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">
                <a:extLst>
                  <a:ext uri="{FF2B5EF4-FFF2-40B4-BE49-F238E27FC236}">
                    <a16:creationId xmlns:a16="http://schemas.microsoft.com/office/drawing/2014/main" id="{F14D72DB-3FB5-4846-A938-4645042FE0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1509" y="2641333"/>
                <a:ext cx="1261075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DC77B449-000D-4CA8-B023-B20560C9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4615" y="2942332"/>
                <a:ext cx="1261076" cy="638212"/>
              </a:xfrm>
              <a:custGeom>
                <a:avLst/>
                <a:gdLst>
                  <a:gd name="T0" fmla="*/ 1549562246 w 3963"/>
                  <a:gd name="T1" fmla="*/ 0 h 1997"/>
                  <a:gd name="T2" fmla="*/ 1549562246 w 3963"/>
                  <a:gd name="T3" fmla="*/ 6310189 h 1997"/>
                  <a:gd name="T4" fmla="*/ 774976531 w 3963"/>
                  <a:gd name="T5" fmla="*/ 787596152 h 1997"/>
                  <a:gd name="T6" fmla="*/ 0 w 3963"/>
                  <a:gd name="T7" fmla="*/ 6310189 h 19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38100" cap="flat" cmpd="sng">
                <a:solidFill>
                  <a:srgbClr val="B4C2C5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CF2A6A3-1EBA-4834-9D99-E90D44123C7C}"/>
                </a:ext>
              </a:extLst>
            </p:cNvPr>
            <p:cNvSpPr txBox="1"/>
            <p:nvPr/>
          </p:nvSpPr>
          <p:spPr>
            <a:xfrm>
              <a:off x="3964641" y="3610859"/>
              <a:ext cx="42627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选题动机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2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2709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B0A9882-8246-48C5-B32F-EFDC5D2D7511}"/>
              </a:ext>
            </a:extLst>
          </p:cNvPr>
          <p:cNvSpPr txBox="1"/>
          <p:nvPr/>
        </p:nvSpPr>
        <p:spPr>
          <a:xfrm>
            <a:off x="1174596" y="415169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选题动机</a:t>
            </a:r>
          </a:p>
        </p:txBody>
      </p:sp>
      <p:sp>
        <p:nvSpPr>
          <p:cNvPr id="10" name="文本框 40">
            <a:extLst>
              <a:ext uri="{FF2B5EF4-FFF2-40B4-BE49-F238E27FC236}">
                <a16:creationId xmlns:a16="http://schemas.microsoft.com/office/drawing/2014/main" id="{EEDF62E2-CA80-48CD-8355-3940331FC3D8}"/>
              </a:ext>
            </a:extLst>
          </p:cNvPr>
          <p:cNvSpPr txBox="1"/>
          <p:nvPr/>
        </p:nvSpPr>
        <p:spPr>
          <a:xfrm>
            <a:off x="384866" y="1599806"/>
            <a:ext cx="1836420" cy="519351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2" name="文本框 46">
            <a:extLst>
              <a:ext uri="{FF2B5EF4-FFF2-40B4-BE49-F238E27FC236}">
                <a16:creationId xmlns:a16="http://schemas.microsoft.com/office/drawing/2014/main" id="{22C43A86-3EB6-44FF-8EE2-3142A923A3E6}"/>
              </a:ext>
            </a:extLst>
          </p:cNvPr>
          <p:cNvSpPr txBox="1"/>
          <p:nvPr/>
        </p:nvSpPr>
        <p:spPr>
          <a:xfrm>
            <a:off x="8962812" y="1598932"/>
            <a:ext cx="1836420" cy="519351"/>
          </a:xfrm>
          <a:prstGeom prst="roundRect">
            <a:avLst>
              <a:gd name="adj" fmla="val 50000"/>
            </a:avLst>
          </a:prstGeom>
          <a:solidFill>
            <a:srgbClr val="B4C2C5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5" name="文本框 36">
            <a:extLst>
              <a:ext uri="{FF2B5EF4-FFF2-40B4-BE49-F238E27FC236}">
                <a16:creationId xmlns:a16="http://schemas.microsoft.com/office/drawing/2014/main" id="{742E42E8-F2DE-4430-9278-D5639F0EC9FE}"/>
              </a:ext>
            </a:extLst>
          </p:cNvPr>
          <p:cNvSpPr txBox="1"/>
          <p:nvPr/>
        </p:nvSpPr>
        <p:spPr>
          <a:xfrm>
            <a:off x="473410" y="1599805"/>
            <a:ext cx="211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笔记</a:t>
            </a:r>
            <a:r>
              <a:rPr lang="zh-CN" altLang="en-US" sz="2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4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36">
            <a:extLst>
              <a:ext uri="{FF2B5EF4-FFF2-40B4-BE49-F238E27FC236}">
                <a16:creationId xmlns:a16="http://schemas.microsoft.com/office/drawing/2014/main" id="{87239F7F-16E4-4862-9DA6-3F27890EECFA}"/>
              </a:ext>
            </a:extLst>
          </p:cNvPr>
          <p:cNvSpPr txBox="1"/>
          <p:nvPr/>
        </p:nvSpPr>
        <p:spPr>
          <a:xfrm>
            <a:off x="8998092" y="1599804"/>
            <a:ext cx="2111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en-US" altLang="zh-CN" sz="240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88994E74-13D9-4C63-BD74-6EE0D42D3BBD}"/>
              </a:ext>
            </a:extLst>
          </p:cNvPr>
          <p:cNvSpPr txBox="1">
            <a:spLocks/>
          </p:cNvSpPr>
          <p:nvPr/>
        </p:nvSpPr>
        <p:spPr>
          <a:xfrm>
            <a:off x="276447" y="2241180"/>
            <a:ext cx="2849242" cy="29891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/>
              <a:t>做笔记是学习知识的一种重要途径，但是做笔记非常费时费力，因此我们都需要一个高效、便捷的方式来书写、管理和组织这些内容。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F095FA5D-D2BC-4E8C-A026-43C2346B8EF4}"/>
              </a:ext>
            </a:extLst>
          </p:cNvPr>
          <p:cNvSpPr txBox="1">
            <a:spLocks/>
          </p:cNvSpPr>
          <p:nvPr/>
        </p:nvSpPr>
        <p:spPr>
          <a:xfrm>
            <a:off x="8662996" y="2241180"/>
            <a:ext cx="3252557" cy="34140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dirty="0"/>
              <a:t>我们开发了</a:t>
            </a:r>
            <a:r>
              <a:rPr lang="en-US" altLang="zh-CN" dirty="0" err="1"/>
              <a:t>MagicNote</a:t>
            </a:r>
            <a:r>
              <a:rPr lang="zh-CN" altLang="zh-CN" dirty="0"/>
              <a:t>这个</a:t>
            </a:r>
            <a:r>
              <a:rPr lang="en-US" altLang="zh-CN" dirty="0"/>
              <a:t>web</a:t>
            </a:r>
            <a:r>
              <a:rPr lang="zh-CN" altLang="zh-CN" dirty="0"/>
              <a:t>应用，旨在帮助用户更好地创建、管理和利用他们的笔记。</a:t>
            </a:r>
            <a:r>
              <a:rPr lang="en-US" altLang="zh-CN" dirty="0" err="1"/>
              <a:t>MagicNote</a:t>
            </a:r>
            <a:r>
              <a:rPr lang="zh-CN" altLang="zh-CN" dirty="0"/>
              <a:t>最主要的目的就是提高效率，为此我们引入了自然语言领域强而有力的新兴工具</a:t>
            </a:r>
            <a:r>
              <a:rPr lang="en-US" altLang="zh-CN" dirty="0"/>
              <a:t>——</a:t>
            </a:r>
            <a:r>
              <a:rPr lang="zh-CN" altLang="zh-CN" dirty="0"/>
              <a:t>大模型。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2D70C9-EFAD-48B8-9FC1-4E4198A9D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930" y="1813146"/>
            <a:ext cx="4875291" cy="323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0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/>
      <p:bldP spid="17" grpId="0"/>
      <p:bldP spid="19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EE5C3C-4F50-4E53-BE3F-1524CDD96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0" t="54096" r="23156"/>
          <a:stretch/>
        </p:blipFill>
        <p:spPr>
          <a:xfrm>
            <a:off x="9334838" y="3588731"/>
            <a:ext cx="2740668" cy="33302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62C7A1-6DAC-4D09-8AC3-FBDE7FEB1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H="1" flipV="1">
            <a:off x="232990" y="213358"/>
            <a:ext cx="2895600" cy="188976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9BC5FB7-757F-4FD9-9627-70EEAA284F08}"/>
              </a:ext>
            </a:extLst>
          </p:cNvPr>
          <p:cNvSpPr/>
          <p:nvPr/>
        </p:nvSpPr>
        <p:spPr>
          <a:xfrm>
            <a:off x="232990" y="213359"/>
            <a:ext cx="11726020" cy="6431283"/>
          </a:xfrm>
          <a:prstGeom prst="rect">
            <a:avLst/>
          </a:prstGeom>
          <a:noFill/>
          <a:ln w="57150">
            <a:solidFill>
              <a:srgbClr val="B4C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0B1DD9-E7DD-41D7-B04F-15FD3A78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" t="24137" r="85302" b="44752"/>
          <a:stretch/>
        </p:blipFill>
        <p:spPr>
          <a:xfrm>
            <a:off x="232990" y="4175594"/>
            <a:ext cx="1758370" cy="2675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4587F4B-0C4B-4575-94FF-BDC75DC16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4" t="61642" r="53532" b="10803"/>
          <a:stretch/>
        </p:blipFill>
        <p:spPr>
          <a:xfrm flipV="1">
            <a:off x="9063412" y="284824"/>
            <a:ext cx="2895600" cy="18897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DE5C864-0D63-448F-930B-041FFB569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" t="57710" r="81008" b="13572"/>
          <a:stretch/>
        </p:blipFill>
        <p:spPr>
          <a:xfrm>
            <a:off x="7737092" y="5046897"/>
            <a:ext cx="1597744" cy="159774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13216B3-D216-4327-A63B-3857266A2A56}"/>
              </a:ext>
            </a:extLst>
          </p:cNvPr>
          <p:cNvGrpSpPr/>
          <p:nvPr/>
        </p:nvGrpSpPr>
        <p:grpSpPr>
          <a:xfrm>
            <a:off x="3964641" y="2170316"/>
            <a:ext cx="4262718" cy="2517369"/>
            <a:chOff x="3964641" y="1990583"/>
            <a:chExt cx="4262718" cy="2517369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44AB731F-8BC9-4090-87D0-D40A5F7F2CCE}"/>
                </a:ext>
              </a:extLst>
            </p:cNvPr>
            <p:cNvGrpSpPr/>
            <p:nvPr/>
          </p:nvGrpSpPr>
          <p:grpSpPr>
            <a:xfrm>
              <a:off x="5185490" y="1990583"/>
              <a:ext cx="1666220" cy="1460222"/>
              <a:chOff x="5374615" y="2451808"/>
              <a:chExt cx="1287969" cy="1128736"/>
            </a:xfrm>
          </p:grpSpPr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B7B8E321-1471-400C-8783-8D40381EF283}"/>
                  </a:ext>
                </a:extLst>
              </p:cNvPr>
              <p:cNvSpPr/>
              <p:nvPr/>
            </p:nvSpPr>
            <p:spPr>
              <a:xfrm>
                <a:off x="5515376" y="2451808"/>
                <a:ext cx="1033342" cy="1033342"/>
              </a:xfrm>
              <a:prstGeom prst="ellipse">
                <a:avLst/>
              </a:prstGeom>
              <a:solidFill>
                <a:srgbClr val="B4C2C5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 dirty="0">
                  <a:solidFill>
                    <a:srgbClr val="6BC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">
                <a:extLst>
                  <a:ext uri="{FF2B5EF4-FFF2-40B4-BE49-F238E27FC236}">
                    <a16:creationId xmlns:a16="http://schemas.microsoft.com/office/drawing/2014/main" id="{F14D72DB-3FB5-4846-A938-4645042FE0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01509" y="2641333"/>
                <a:ext cx="1261075" cy="642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4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DC77B449-000D-4CA8-B023-B20560C9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4615" y="2942332"/>
                <a:ext cx="1261076" cy="638212"/>
              </a:xfrm>
              <a:custGeom>
                <a:avLst/>
                <a:gdLst>
                  <a:gd name="T0" fmla="*/ 1549562246 w 3963"/>
                  <a:gd name="T1" fmla="*/ 0 h 1997"/>
                  <a:gd name="T2" fmla="*/ 1549562246 w 3963"/>
                  <a:gd name="T3" fmla="*/ 6310189 h 1997"/>
                  <a:gd name="T4" fmla="*/ 774976531 w 3963"/>
                  <a:gd name="T5" fmla="*/ 787596152 h 1997"/>
                  <a:gd name="T6" fmla="*/ 0 w 3963"/>
                  <a:gd name="T7" fmla="*/ 6310189 h 19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38100" cap="flat" cmpd="sng">
                <a:solidFill>
                  <a:srgbClr val="B4C2C5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09FB1B7-31B8-4280-AAC0-C479EAC8E2DD}"/>
                </a:ext>
              </a:extLst>
            </p:cNvPr>
            <p:cNvSpPr txBox="1"/>
            <p:nvPr/>
          </p:nvSpPr>
          <p:spPr>
            <a:xfrm>
              <a:off x="3964641" y="3492289"/>
              <a:ext cx="42627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spc="6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软件功能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190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" title="fig:">
            <a:extLst>
              <a:ext uri="{FF2B5EF4-FFF2-40B4-BE49-F238E27FC236}">
                <a16:creationId xmlns:a16="http://schemas.microsoft.com/office/drawing/2014/main" id="{68485D54-27B9-4DCC-B902-E2F9E1C261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41006" y="1906173"/>
            <a:ext cx="6503580" cy="3989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59D1BC-A16E-4E02-BA54-A71F25CDA938}"/>
              </a:ext>
            </a:extLst>
          </p:cNvPr>
          <p:cNvSpPr txBox="1"/>
          <p:nvPr/>
        </p:nvSpPr>
        <p:spPr>
          <a:xfrm>
            <a:off x="1240270" y="49142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817E4-CE8C-4ADA-B04A-991785964FBA}"/>
              </a:ext>
            </a:extLst>
          </p:cNvPr>
          <p:cNvSpPr txBox="1"/>
          <p:nvPr/>
        </p:nvSpPr>
        <p:spPr>
          <a:xfrm>
            <a:off x="5041409" y="868182"/>
            <a:ext cx="269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登录和注册功能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6C7CBD-7D47-4CA9-A51C-84C58D567F51}"/>
              </a:ext>
            </a:extLst>
          </p:cNvPr>
          <p:cNvSpPr txBox="1"/>
          <p:nvPr/>
        </p:nvSpPr>
        <p:spPr>
          <a:xfrm>
            <a:off x="3721396" y="1372966"/>
            <a:ext cx="617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应用基本功能：登录注册、个人信息修改</a:t>
            </a:r>
          </a:p>
          <a:p>
            <a:endParaRPr lang="zh-CN" altLang="en-US" dirty="0"/>
          </a:p>
        </p:txBody>
      </p:sp>
      <p:pic>
        <p:nvPicPr>
          <p:cNvPr id="9" name="Picture" title="fig:">
            <a:extLst>
              <a:ext uri="{FF2B5EF4-FFF2-40B4-BE49-F238E27FC236}">
                <a16:creationId xmlns:a16="http://schemas.microsoft.com/office/drawing/2014/main" id="{5EFD7D6D-854D-4C7A-8AE5-CAB1E5EA65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5101855" y="2496570"/>
            <a:ext cx="6849139" cy="40763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87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59D1BC-A16E-4E02-BA54-A71F25CDA938}"/>
              </a:ext>
            </a:extLst>
          </p:cNvPr>
          <p:cNvSpPr txBox="1"/>
          <p:nvPr/>
        </p:nvSpPr>
        <p:spPr>
          <a:xfrm>
            <a:off x="1240270" y="49142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817E4-CE8C-4ADA-B04A-991785964FBA}"/>
              </a:ext>
            </a:extLst>
          </p:cNvPr>
          <p:cNvSpPr txBox="1"/>
          <p:nvPr/>
        </p:nvSpPr>
        <p:spPr>
          <a:xfrm>
            <a:off x="4853621" y="738952"/>
            <a:ext cx="269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管理系统基本功能</a:t>
            </a:r>
            <a:endParaRPr lang="zh-CN" altLang="en-US" b="1" dirty="0"/>
          </a:p>
        </p:txBody>
      </p:sp>
      <p:pic>
        <p:nvPicPr>
          <p:cNvPr id="13" name="Picture" title="fig:">
            <a:extLst>
              <a:ext uri="{FF2B5EF4-FFF2-40B4-BE49-F238E27FC236}">
                <a16:creationId xmlns:a16="http://schemas.microsoft.com/office/drawing/2014/main" id="{0EBC9114-AE26-4C41-A6BB-13A845228FDF}"/>
              </a:ext>
            </a:extLst>
          </p:cNvPr>
          <p:cNvPicPr/>
          <p:nvPr/>
        </p:nvPicPr>
        <p:blipFill rotWithShape="1">
          <a:blip r:embed="rId2"/>
          <a:srcRect l="31669" t="19479" r="28402" b="27141"/>
          <a:stretch/>
        </p:blipFill>
        <p:spPr bwMode="auto">
          <a:xfrm>
            <a:off x="229677" y="1505440"/>
            <a:ext cx="3878483" cy="2653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" title="fig:">
            <a:extLst>
              <a:ext uri="{FF2B5EF4-FFF2-40B4-BE49-F238E27FC236}">
                <a16:creationId xmlns:a16="http://schemas.microsoft.com/office/drawing/2014/main" id="{8F26E3C4-66D0-4EF6-8DF8-5710AB5D7F4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4279814" y="1544301"/>
            <a:ext cx="3688507" cy="2614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" title="fig:">
            <a:extLst>
              <a:ext uri="{FF2B5EF4-FFF2-40B4-BE49-F238E27FC236}">
                <a16:creationId xmlns:a16="http://schemas.microsoft.com/office/drawing/2014/main" id="{E054A24B-33AB-4684-8061-3C5EB7FF613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8196682" y="1544302"/>
            <a:ext cx="3822348" cy="2614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" title="fig:">
            <a:extLst>
              <a:ext uri="{FF2B5EF4-FFF2-40B4-BE49-F238E27FC236}">
                <a16:creationId xmlns:a16="http://schemas.microsoft.com/office/drawing/2014/main" id="{63A31ABE-B8CB-4BAB-AEE2-9E5D88E33B8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2970137" y="5002077"/>
            <a:ext cx="6053667" cy="1194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906AFFE-1648-44FF-9576-5D2291D9186B}"/>
              </a:ext>
            </a:extLst>
          </p:cNvPr>
          <p:cNvSpPr txBox="1"/>
          <p:nvPr/>
        </p:nvSpPr>
        <p:spPr>
          <a:xfrm>
            <a:off x="1577038" y="1136108"/>
            <a:ext cx="11837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新建笔记</a:t>
            </a:r>
            <a:endParaRPr lang="en-US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29C31A6-E4CA-4028-AEFF-87DB9BAA8946}"/>
              </a:ext>
            </a:extLst>
          </p:cNvPr>
          <p:cNvSpPr txBox="1"/>
          <p:nvPr/>
        </p:nvSpPr>
        <p:spPr>
          <a:xfrm>
            <a:off x="5389845" y="1136108"/>
            <a:ext cx="620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删除笔记</a:t>
            </a:r>
            <a:endParaRPr lang="en-US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FE1C6D1-2E34-41F8-BF69-F0652C3E12BD}"/>
              </a:ext>
            </a:extLst>
          </p:cNvPr>
          <p:cNvSpPr txBox="1"/>
          <p:nvPr/>
        </p:nvSpPr>
        <p:spPr>
          <a:xfrm>
            <a:off x="9562214" y="1108284"/>
            <a:ext cx="62094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编辑笔记</a:t>
            </a:r>
            <a:endParaRPr lang="en-US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26B4810-CB2B-4F2A-A36F-FFD27B729E8C}"/>
              </a:ext>
            </a:extLst>
          </p:cNvPr>
          <p:cNvSpPr txBox="1"/>
          <p:nvPr/>
        </p:nvSpPr>
        <p:spPr>
          <a:xfrm>
            <a:off x="3603852" y="4449727"/>
            <a:ext cx="7886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查找笔记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查看最近编辑的笔记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查看操作历史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449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59D1BC-A16E-4E02-BA54-A71F25CDA938}"/>
              </a:ext>
            </a:extLst>
          </p:cNvPr>
          <p:cNvSpPr txBox="1"/>
          <p:nvPr/>
        </p:nvSpPr>
        <p:spPr>
          <a:xfrm>
            <a:off x="1240270" y="49142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817E4-CE8C-4ADA-B04A-991785964FBA}"/>
              </a:ext>
            </a:extLst>
          </p:cNvPr>
          <p:cNvSpPr txBox="1"/>
          <p:nvPr/>
        </p:nvSpPr>
        <p:spPr>
          <a:xfrm>
            <a:off x="5503101" y="722257"/>
            <a:ext cx="269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特色功能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258089-4D50-428F-B9A9-AC4D3B8D2E7D}"/>
              </a:ext>
            </a:extLst>
          </p:cNvPr>
          <p:cNvSpPr txBox="1"/>
          <p:nvPr/>
        </p:nvSpPr>
        <p:spPr>
          <a:xfrm>
            <a:off x="1447801" y="1245810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0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缩写：用户可以选中笔记中的某段内容，点击缩写</a:t>
            </a:r>
            <a:r>
              <a:rPr lang="zh-CN" altLang="en-US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</a:t>
            </a: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钮后即可生成文本的缩写内容</a:t>
            </a:r>
          </a:p>
        </p:txBody>
      </p:sp>
      <p:pic>
        <p:nvPicPr>
          <p:cNvPr id="19" name="Picture" title="fig:">
            <a:extLst>
              <a:ext uri="{FF2B5EF4-FFF2-40B4-BE49-F238E27FC236}">
                <a16:creationId xmlns:a16="http://schemas.microsoft.com/office/drawing/2014/main" id="{88449788-514E-402D-8F45-F8701FD600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896533" y="1769364"/>
            <a:ext cx="8398933" cy="4597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8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9E2549A-9D2E-4BDF-9772-688184A93BA9}"/>
              </a:ext>
            </a:extLst>
          </p:cNvPr>
          <p:cNvGrpSpPr/>
          <p:nvPr/>
        </p:nvGrpSpPr>
        <p:grpSpPr>
          <a:xfrm>
            <a:off x="367514" y="330112"/>
            <a:ext cx="724644" cy="722736"/>
            <a:chOff x="4750828" y="1491255"/>
            <a:chExt cx="724644" cy="722736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2EA1FABE-2223-4A84-87D7-B12FD1DB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828" y="1491255"/>
              <a:ext cx="724644" cy="722736"/>
            </a:xfrm>
            <a:prstGeom prst="ellipse">
              <a:avLst/>
            </a:prstGeom>
            <a:noFill/>
            <a:ln w="57150">
              <a:solidFill>
                <a:srgbClr val="B4C2C5"/>
              </a:solidFill>
            </a:ln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endParaRPr lang="zh-CN" altLang="en-US" sz="2000">
                <a:solidFill>
                  <a:srgbClr val="B4C2C5"/>
                </a:solidFill>
              </a:endParaRPr>
            </a:p>
          </p:txBody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11F14E2C-B1E8-4272-929B-C421D67C44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0823" y="1591013"/>
              <a:ext cx="604653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altLang="zh-CN" sz="2800" dirty="0">
                  <a:solidFill>
                    <a:srgbClr val="B4C2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B4C2C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8959D1BC-A16E-4E02-BA54-A71F25CDA938}"/>
              </a:ext>
            </a:extLst>
          </p:cNvPr>
          <p:cNvSpPr txBox="1"/>
          <p:nvPr/>
        </p:nvSpPr>
        <p:spPr>
          <a:xfrm>
            <a:off x="1240270" y="49142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C817E4-CE8C-4ADA-B04A-991785964FBA}"/>
              </a:ext>
            </a:extLst>
          </p:cNvPr>
          <p:cNvSpPr txBox="1"/>
          <p:nvPr/>
        </p:nvSpPr>
        <p:spPr>
          <a:xfrm>
            <a:off x="5503101" y="722257"/>
            <a:ext cx="269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 err="1">
                <a:effectLst/>
                <a:latin typeface="宋体" panose="02010600030101010101" pitchFamily="2" charset="-122"/>
                <a:cs typeface="Times New Roman" panose="02020603050405020304" pitchFamily="18" charset="0"/>
              </a:rPr>
              <a:t>特色功能</a:t>
            </a:r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258089-4D50-428F-B9A9-AC4D3B8D2E7D}"/>
              </a:ext>
            </a:extLst>
          </p:cNvPr>
          <p:cNvSpPr txBox="1"/>
          <p:nvPr/>
        </p:nvSpPr>
        <p:spPr>
          <a:xfrm>
            <a:off x="2489201" y="1261533"/>
            <a:ext cx="1036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000"/>
              </a:spcAft>
            </a:pPr>
            <a:r>
              <a:rPr lang="zh-CN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扩写：用户选中文本后点击扩写按钮即可生成文本的扩写内容</a:t>
            </a:r>
          </a:p>
        </p:txBody>
      </p:sp>
      <p:pic>
        <p:nvPicPr>
          <p:cNvPr id="10" name="Picture" title="fig:">
            <a:extLst>
              <a:ext uri="{FF2B5EF4-FFF2-40B4-BE49-F238E27FC236}">
                <a16:creationId xmlns:a16="http://schemas.microsoft.com/office/drawing/2014/main" id="{58DC6F01-5383-455C-B525-16E27A7AF7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082799" y="1740931"/>
            <a:ext cx="8373533" cy="4795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77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718</Words>
  <Application>Microsoft Office PowerPoint</Application>
  <PresentationFormat>宽屏</PresentationFormat>
  <Paragraphs>107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Neris Thin</vt:lpstr>
      <vt:lpstr>等线</vt:lpstr>
      <vt:lpstr>等线 Light</vt:lpstr>
      <vt:lpstr>方正稚艺简体</vt:lpstr>
      <vt:lpstr>宋体</vt:lpstr>
      <vt:lpstr>微软雅黑</vt:lpstr>
      <vt:lpstr>Arial</vt:lpstr>
      <vt:lpstr>Calibri</vt:lpstr>
      <vt:lpstr>Cambria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administator</dc:creator>
  <cp:lastModifiedBy>杰 易</cp:lastModifiedBy>
  <cp:revision>116</cp:revision>
  <dcterms:created xsi:type="dcterms:W3CDTF">2018-04-04T05:22:29Z</dcterms:created>
  <dcterms:modified xsi:type="dcterms:W3CDTF">2023-12-13T04:21:32Z</dcterms:modified>
</cp:coreProperties>
</file>